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6"/>
    <p:restoredTop sz="94680"/>
  </p:normalViewPr>
  <p:slideViewPr>
    <p:cSldViewPr snapToGrid="0">
      <p:cViewPr varScale="1">
        <p:scale>
          <a:sx n="96" d="100"/>
          <a:sy n="96" d="100"/>
        </p:scale>
        <p:origin x="192" y="2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27507-BAA0-41BC-BE62-ADB54448CFDF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20A7AA-BF4F-466D-A3B6-EEE5D87CB605}">
      <dgm:prSet/>
      <dgm:spPr/>
      <dgm:t>
        <a:bodyPr/>
        <a:lstStyle/>
        <a:p>
          <a:r>
            <a:rPr lang="en-US"/>
            <a:t>Der Index für Inklusion: Ein Werkzeug zur Förderung inklusiver Bildung</a:t>
          </a:r>
        </a:p>
      </dgm:t>
    </dgm:pt>
    <dgm:pt modelId="{F6E77A73-D878-4623-9E08-99B443776E20}" type="parTrans" cxnId="{69B8FE74-9B2E-4B30-80B8-FD6113CD6EFE}">
      <dgm:prSet/>
      <dgm:spPr/>
      <dgm:t>
        <a:bodyPr/>
        <a:lstStyle/>
        <a:p>
          <a:endParaRPr lang="en-US"/>
        </a:p>
      </dgm:t>
    </dgm:pt>
    <dgm:pt modelId="{530ED7B7-1C22-4E89-B10C-581228F2541B}" type="sibTrans" cxnId="{69B8FE74-9B2E-4B30-80B8-FD6113CD6EFE}">
      <dgm:prSet/>
      <dgm:spPr/>
      <dgm:t>
        <a:bodyPr/>
        <a:lstStyle/>
        <a:p>
          <a:endParaRPr lang="en-US"/>
        </a:p>
      </dgm:t>
    </dgm:pt>
    <dgm:pt modelId="{0D96B2BB-D9BF-4CA4-9451-39A27C133EC5}">
      <dgm:prSet/>
      <dgm:spPr/>
      <dgm:t>
        <a:bodyPr/>
        <a:lstStyle/>
        <a:p>
          <a:r>
            <a:rPr lang="en-US"/>
            <a:t>Entwickelt von Tony Booth und Mel Aniscow</a:t>
          </a:r>
        </a:p>
      </dgm:t>
    </dgm:pt>
    <dgm:pt modelId="{71A20FB8-A14E-4812-9991-3FA47A106497}" type="parTrans" cxnId="{4E7D0DA4-BACD-4F5E-B787-1F6399FC1A41}">
      <dgm:prSet/>
      <dgm:spPr/>
      <dgm:t>
        <a:bodyPr/>
        <a:lstStyle/>
        <a:p>
          <a:endParaRPr lang="en-US"/>
        </a:p>
      </dgm:t>
    </dgm:pt>
    <dgm:pt modelId="{33702CF3-06C8-4668-ABFE-2D062EBFB6AA}" type="sibTrans" cxnId="{4E7D0DA4-BACD-4F5E-B787-1F6399FC1A41}">
      <dgm:prSet/>
      <dgm:spPr/>
      <dgm:t>
        <a:bodyPr/>
        <a:lstStyle/>
        <a:p>
          <a:endParaRPr lang="en-US"/>
        </a:p>
      </dgm:t>
    </dgm:pt>
    <dgm:pt modelId="{753DE3A7-AD5F-4AFE-A675-6181871EC67D}">
      <dgm:prSet/>
      <dgm:spPr/>
      <dgm:t>
        <a:bodyPr/>
        <a:lstStyle/>
        <a:p>
          <a:r>
            <a:rPr lang="en-US"/>
            <a:t>Anwendung in verschiedenen Ländern, einschließlich Südtirol</a:t>
          </a:r>
        </a:p>
      </dgm:t>
    </dgm:pt>
    <dgm:pt modelId="{EBB36299-6F3C-4F2B-B022-5F5A1AA66A36}" type="parTrans" cxnId="{6A69341C-B897-4AB4-B52F-9DDF5CD2C37B}">
      <dgm:prSet/>
      <dgm:spPr/>
      <dgm:t>
        <a:bodyPr/>
        <a:lstStyle/>
        <a:p>
          <a:endParaRPr lang="en-US"/>
        </a:p>
      </dgm:t>
    </dgm:pt>
    <dgm:pt modelId="{6F740F17-856A-42BF-AF8E-A0920753D76D}" type="sibTrans" cxnId="{6A69341C-B897-4AB4-B52F-9DDF5CD2C37B}">
      <dgm:prSet/>
      <dgm:spPr/>
      <dgm:t>
        <a:bodyPr/>
        <a:lstStyle/>
        <a:p>
          <a:endParaRPr lang="en-US"/>
        </a:p>
      </dgm:t>
    </dgm:pt>
    <dgm:pt modelId="{2F00AD35-DA34-AA4D-89C9-4770DAA74C30}" type="pres">
      <dgm:prSet presAssocID="{F5327507-BAA0-41BC-BE62-ADB54448CFDF}" presName="outerComposite" presStyleCnt="0">
        <dgm:presLayoutVars>
          <dgm:chMax val="5"/>
          <dgm:dir/>
          <dgm:resizeHandles val="exact"/>
        </dgm:presLayoutVars>
      </dgm:prSet>
      <dgm:spPr/>
    </dgm:pt>
    <dgm:pt modelId="{D609EAEE-268A-7C41-A32D-90DC24270A41}" type="pres">
      <dgm:prSet presAssocID="{F5327507-BAA0-41BC-BE62-ADB54448CFDF}" presName="dummyMaxCanvas" presStyleCnt="0">
        <dgm:presLayoutVars/>
      </dgm:prSet>
      <dgm:spPr/>
    </dgm:pt>
    <dgm:pt modelId="{309B989C-065E-784A-9AED-51F2E5F7D2F0}" type="pres">
      <dgm:prSet presAssocID="{F5327507-BAA0-41BC-BE62-ADB54448CFDF}" presName="ThreeNodes_1" presStyleLbl="node1" presStyleIdx="0" presStyleCnt="3">
        <dgm:presLayoutVars>
          <dgm:bulletEnabled val="1"/>
        </dgm:presLayoutVars>
      </dgm:prSet>
      <dgm:spPr/>
    </dgm:pt>
    <dgm:pt modelId="{470D547B-1BEA-EC45-BAE9-E2122A1E4218}" type="pres">
      <dgm:prSet presAssocID="{F5327507-BAA0-41BC-BE62-ADB54448CFDF}" presName="ThreeNodes_2" presStyleLbl="node1" presStyleIdx="1" presStyleCnt="3">
        <dgm:presLayoutVars>
          <dgm:bulletEnabled val="1"/>
        </dgm:presLayoutVars>
      </dgm:prSet>
      <dgm:spPr/>
    </dgm:pt>
    <dgm:pt modelId="{E6583A42-BECD-EA4B-AFB4-ED6375E8FB52}" type="pres">
      <dgm:prSet presAssocID="{F5327507-BAA0-41BC-BE62-ADB54448CFDF}" presName="ThreeNodes_3" presStyleLbl="node1" presStyleIdx="2" presStyleCnt="3">
        <dgm:presLayoutVars>
          <dgm:bulletEnabled val="1"/>
        </dgm:presLayoutVars>
      </dgm:prSet>
      <dgm:spPr/>
    </dgm:pt>
    <dgm:pt modelId="{59CAEE59-83E9-AC4F-9517-702D2EF95327}" type="pres">
      <dgm:prSet presAssocID="{F5327507-BAA0-41BC-BE62-ADB54448CFDF}" presName="ThreeConn_1-2" presStyleLbl="fgAccFollowNode1" presStyleIdx="0" presStyleCnt="2">
        <dgm:presLayoutVars>
          <dgm:bulletEnabled val="1"/>
        </dgm:presLayoutVars>
      </dgm:prSet>
      <dgm:spPr/>
    </dgm:pt>
    <dgm:pt modelId="{27D2A2B5-EEE6-0A4F-877F-C5A1EA17210C}" type="pres">
      <dgm:prSet presAssocID="{F5327507-BAA0-41BC-BE62-ADB54448CFDF}" presName="ThreeConn_2-3" presStyleLbl="fgAccFollowNode1" presStyleIdx="1" presStyleCnt="2">
        <dgm:presLayoutVars>
          <dgm:bulletEnabled val="1"/>
        </dgm:presLayoutVars>
      </dgm:prSet>
      <dgm:spPr/>
    </dgm:pt>
    <dgm:pt modelId="{BE034F93-BEFC-544D-A3E2-CF7C5C331BFC}" type="pres">
      <dgm:prSet presAssocID="{F5327507-BAA0-41BC-BE62-ADB54448CFDF}" presName="ThreeNodes_1_text" presStyleLbl="node1" presStyleIdx="2" presStyleCnt="3">
        <dgm:presLayoutVars>
          <dgm:bulletEnabled val="1"/>
        </dgm:presLayoutVars>
      </dgm:prSet>
      <dgm:spPr/>
    </dgm:pt>
    <dgm:pt modelId="{B5FB771E-F600-8E4C-A46F-824927FA82F1}" type="pres">
      <dgm:prSet presAssocID="{F5327507-BAA0-41BC-BE62-ADB54448CFDF}" presName="ThreeNodes_2_text" presStyleLbl="node1" presStyleIdx="2" presStyleCnt="3">
        <dgm:presLayoutVars>
          <dgm:bulletEnabled val="1"/>
        </dgm:presLayoutVars>
      </dgm:prSet>
      <dgm:spPr/>
    </dgm:pt>
    <dgm:pt modelId="{0FF1F142-618F-414D-9EB7-48AE00CA594B}" type="pres">
      <dgm:prSet presAssocID="{F5327507-BAA0-41BC-BE62-ADB54448CFD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F5C9312-E8BD-0948-A420-90A7B4970387}" type="presOf" srcId="{F5327507-BAA0-41BC-BE62-ADB54448CFDF}" destId="{2F00AD35-DA34-AA4D-89C9-4770DAA74C30}" srcOrd="0" destOrd="0" presId="urn:microsoft.com/office/officeart/2005/8/layout/vProcess5"/>
    <dgm:cxn modelId="{976A9116-F1EB-6B42-B167-65C74DACEA46}" type="presOf" srcId="{BE20A7AA-BF4F-466D-A3B6-EEE5D87CB605}" destId="{309B989C-065E-784A-9AED-51F2E5F7D2F0}" srcOrd="0" destOrd="0" presId="urn:microsoft.com/office/officeart/2005/8/layout/vProcess5"/>
    <dgm:cxn modelId="{6A69341C-B897-4AB4-B52F-9DDF5CD2C37B}" srcId="{F5327507-BAA0-41BC-BE62-ADB54448CFDF}" destId="{753DE3A7-AD5F-4AFE-A675-6181871EC67D}" srcOrd="2" destOrd="0" parTransId="{EBB36299-6F3C-4F2B-B022-5F5A1AA66A36}" sibTransId="{6F740F17-856A-42BF-AF8E-A0920753D76D}"/>
    <dgm:cxn modelId="{4B83DE2C-E352-6043-96F4-AB8EF5ADF75C}" type="presOf" srcId="{753DE3A7-AD5F-4AFE-A675-6181871EC67D}" destId="{E6583A42-BECD-EA4B-AFB4-ED6375E8FB52}" srcOrd="0" destOrd="0" presId="urn:microsoft.com/office/officeart/2005/8/layout/vProcess5"/>
    <dgm:cxn modelId="{C15BDB73-5532-FF4F-8EE2-D74A6E24A842}" type="presOf" srcId="{530ED7B7-1C22-4E89-B10C-581228F2541B}" destId="{59CAEE59-83E9-AC4F-9517-702D2EF95327}" srcOrd="0" destOrd="0" presId="urn:microsoft.com/office/officeart/2005/8/layout/vProcess5"/>
    <dgm:cxn modelId="{69B8FE74-9B2E-4B30-80B8-FD6113CD6EFE}" srcId="{F5327507-BAA0-41BC-BE62-ADB54448CFDF}" destId="{BE20A7AA-BF4F-466D-A3B6-EEE5D87CB605}" srcOrd="0" destOrd="0" parTransId="{F6E77A73-D878-4623-9E08-99B443776E20}" sibTransId="{530ED7B7-1C22-4E89-B10C-581228F2541B}"/>
    <dgm:cxn modelId="{2AE7019C-39D4-904F-8692-0FEF72C8DE58}" type="presOf" srcId="{753DE3A7-AD5F-4AFE-A675-6181871EC67D}" destId="{0FF1F142-618F-414D-9EB7-48AE00CA594B}" srcOrd="1" destOrd="0" presId="urn:microsoft.com/office/officeart/2005/8/layout/vProcess5"/>
    <dgm:cxn modelId="{E27CBCA3-A579-AE41-8033-1F2DD315BB85}" type="presOf" srcId="{33702CF3-06C8-4668-ABFE-2D062EBFB6AA}" destId="{27D2A2B5-EEE6-0A4F-877F-C5A1EA17210C}" srcOrd="0" destOrd="0" presId="urn:microsoft.com/office/officeart/2005/8/layout/vProcess5"/>
    <dgm:cxn modelId="{4E7D0DA4-BACD-4F5E-B787-1F6399FC1A41}" srcId="{F5327507-BAA0-41BC-BE62-ADB54448CFDF}" destId="{0D96B2BB-D9BF-4CA4-9451-39A27C133EC5}" srcOrd="1" destOrd="0" parTransId="{71A20FB8-A14E-4812-9991-3FA47A106497}" sibTransId="{33702CF3-06C8-4668-ABFE-2D062EBFB6AA}"/>
    <dgm:cxn modelId="{5B5C40C2-BAB7-E34C-89C1-DF10F31CD759}" type="presOf" srcId="{0D96B2BB-D9BF-4CA4-9451-39A27C133EC5}" destId="{B5FB771E-F600-8E4C-A46F-824927FA82F1}" srcOrd="1" destOrd="0" presId="urn:microsoft.com/office/officeart/2005/8/layout/vProcess5"/>
    <dgm:cxn modelId="{83B23EC4-B06A-B54C-8F50-7D3E588BFCD1}" type="presOf" srcId="{0D96B2BB-D9BF-4CA4-9451-39A27C133EC5}" destId="{470D547B-1BEA-EC45-BAE9-E2122A1E4218}" srcOrd="0" destOrd="0" presId="urn:microsoft.com/office/officeart/2005/8/layout/vProcess5"/>
    <dgm:cxn modelId="{273F08E6-167E-744B-96EF-46E16F67159A}" type="presOf" srcId="{BE20A7AA-BF4F-466D-A3B6-EEE5D87CB605}" destId="{BE034F93-BEFC-544D-A3E2-CF7C5C331BFC}" srcOrd="1" destOrd="0" presId="urn:microsoft.com/office/officeart/2005/8/layout/vProcess5"/>
    <dgm:cxn modelId="{8E8BCB33-262C-4A44-948D-8DE0A5AF3E8A}" type="presParOf" srcId="{2F00AD35-DA34-AA4D-89C9-4770DAA74C30}" destId="{D609EAEE-268A-7C41-A32D-90DC24270A41}" srcOrd="0" destOrd="0" presId="urn:microsoft.com/office/officeart/2005/8/layout/vProcess5"/>
    <dgm:cxn modelId="{76F74FA4-4214-6943-A057-F65D9016A07A}" type="presParOf" srcId="{2F00AD35-DA34-AA4D-89C9-4770DAA74C30}" destId="{309B989C-065E-784A-9AED-51F2E5F7D2F0}" srcOrd="1" destOrd="0" presId="urn:microsoft.com/office/officeart/2005/8/layout/vProcess5"/>
    <dgm:cxn modelId="{7E14ADAA-83B0-3C4F-A750-692059880890}" type="presParOf" srcId="{2F00AD35-DA34-AA4D-89C9-4770DAA74C30}" destId="{470D547B-1BEA-EC45-BAE9-E2122A1E4218}" srcOrd="2" destOrd="0" presId="urn:microsoft.com/office/officeart/2005/8/layout/vProcess5"/>
    <dgm:cxn modelId="{A2379987-4361-154D-879E-4E278AB09E4B}" type="presParOf" srcId="{2F00AD35-DA34-AA4D-89C9-4770DAA74C30}" destId="{E6583A42-BECD-EA4B-AFB4-ED6375E8FB52}" srcOrd="3" destOrd="0" presId="urn:microsoft.com/office/officeart/2005/8/layout/vProcess5"/>
    <dgm:cxn modelId="{C47CA595-7E30-F944-BA06-406C7BA8118B}" type="presParOf" srcId="{2F00AD35-DA34-AA4D-89C9-4770DAA74C30}" destId="{59CAEE59-83E9-AC4F-9517-702D2EF95327}" srcOrd="4" destOrd="0" presId="urn:microsoft.com/office/officeart/2005/8/layout/vProcess5"/>
    <dgm:cxn modelId="{A6639CE9-9A70-664C-9133-DE125AAAD0E5}" type="presParOf" srcId="{2F00AD35-DA34-AA4D-89C9-4770DAA74C30}" destId="{27D2A2B5-EEE6-0A4F-877F-C5A1EA17210C}" srcOrd="5" destOrd="0" presId="urn:microsoft.com/office/officeart/2005/8/layout/vProcess5"/>
    <dgm:cxn modelId="{76D26165-B808-794B-BE3C-27655D2F30F9}" type="presParOf" srcId="{2F00AD35-DA34-AA4D-89C9-4770DAA74C30}" destId="{BE034F93-BEFC-544D-A3E2-CF7C5C331BFC}" srcOrd="6" destOrd="0" presId="urn:microsoft.com/office/officeart/2005/8/layout/vProcess5"/>
    <dgm:cxn modelId="{0BD731EF-3450-D443-B365-20986EE5CA35}" type="presParOf" srcId="{2F00AD35-DA34-AA4D-89C9-4770DAA74C30}" destId="{B5FB771E-F600-8E4C-A46F-824927FA82F1}" srcOrd="7" destOrd="0" presId="urn:microsoft.com/office/officeart/2005/8/layout/vProcess5"/>
    <dgm:cxn modelId="{39532D8B-B680-B344-A6AB-03535F428B50}" type="presParOf" srcId="{2F00AD35-DA34-AA4D-89C9-4770DAA74C30}" destId="{0FF1F142-618F-414D-9EB7-48AE00CA594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EC97C-3862-4FF6-97A6-A53D5AEBFAC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4175ED7-4F87-427B-B225-BD9AC9537314}">
      <dgm:prSet/>
      <dgm:spPr/>
      <dgm:t>
        <a:bodyPr/>
        <a:lstStyle/>
        <a:p>
          <a:r>
            <a:rPr lang="en-US"/>
            <a:t>Autonome Provinz im Norden Italiens</a:t>
          </a:r>
        </a:p>
      </dgm:t>
    </dgm:pt>
    <dgm:pt modelId="{DD547827-08DB-4220-ACF1-6EDCB94288C0}" type="parTrans" cxnId="{353B56D4-19AA-4270-B123-2365EF93173F}">
      <dgm:prSet/>
      <dgm:spPr/>
      <dgm:t>
        <a:bodyPr/>
        <a:lstStyle/>
        <a:p>
          <a:endParaRPr lang="en-US"/>
        </a:p>
      </dgm:t>
    </dgm:pt>
    <dgm:pt modelId="{605DFEBA-0FE8-41F3-92CE-AEF92144B887}" type="sibTrans" cxnId="{353B56D4-19AA-4270-B123-2365EF93173F}">
      <dgm:prSet/>
      <dgm:spPr/>
      <dgm:t>
        <a:bodyPr/>
        <a:lstStyle/>
        <a:p>
          <a:endParaRPr lang="en-US"/>
        </a:p>
      </dgm:t>
    </dgm:pt>
    <dgm:pt modelId="{C2EF54C4-BE74-4F86-87EA-7C14F88822D5}">
      <dgm:prSet/>
      <dgm:spPr/>
      <dgm:t>
        <a:bodyPr/>
        <a:lstStyle/>
        <a:p>
          <a:r>
            <a:rPr lang="en-US"/>
            <a:t>Mehrsprachigkeit: Deutsch, Italienisch, Ladinisch</a:t>
          </a:r>
        </a:p>
      </dgm:t>
    </dgm:pt>
    <dgm:pt modelId="{1E36C2D2-9C18-4435-A575-0589C8540B3B}" type="parTrans" cxnId="{303DEAD2-CAB3-46E9-AFFD-991A3969E33A}">
      <dgm:prSet/>
      <dgm:spPr/>
      <dgm:t>
        <a:bodyPr/>
        <a:lstStyle/>
        <a:p>
          <a:endParaRPr lang="en-US"/>
        </a:p>
      </dgm:t>
    </dgm:pt>
    <dgm:pt modelId="{B9784512-BF46-4432-B1AA-08BAB06253F4}" type="sibTrans" cxnId="{303DEAD2-CAB3-46E9-AFFD-991A3969E33A}">
      <dgm:prSet/>
      <dgm:spPr/>
      <dgm:t>
        <a:bodyPr/>
        <a:lstStyle/>
        <a:p>
          <a:endParaRPr lang="en-US"/>
        </a:p>
      </dgm:t>
    </dgm:pt>
    <dgm:pt modelId="{547A688A-B2ED-4BB7-ADEB-AF30E6967378}">
      <dgm:prSet/>
      <dgm:spPr/>
      <dgm:t>
        <a:bodyPr/>
        <a:lstStyle/>
        <a:p>
          <a:r>
            <a:rPr lang="en-US"/>
            <a:t>Besondere kulturelle und soziale Strukturen</a:t>
          </a:r>
        </a:p>
      </dgm:t>
    </dgm:pt>
    <dgm:pt modelId="{19A5028F-7373-40C7-A10E-E757FA0F3548}" type="parTrans" cxnId="{27A151EC-29F8-4416-ABFF-35BFEE270301}">
      <dgm:prSet/>
      <dgm:spPr/>
      <dgm:t>
        <a:bodyPr/>
        <a:lstStyle/>
        <a:p>
          <a:endParaRPr lang="en-US"/>
        </a:p>
      </dgm:t>
    </dgm:pt>
    <dgm:pt modelId="{5719B1AA-A0FA-4638-8D73-2A4A1A68D7B5}" type="sibTrans" cxnId="{27A151EC-29F8-4416-ABFF-35BFEE270301}">
      <dgm:prSet/>
      <dgm:spPr/>
      <dgm:t>
        <a:bodyPr/>
        <a:lstStyle/>
        <a:p>
          <a:endParaRPr lang="en-US"/>
        </a:p>
      </dgm:t>
    </dgm:pt>
    <dgm:pt modelId="{B17EB4DD-3C98-7F47-A47A-E49B8E9DBC70}" type="pres">
      <dgm:prSet presAssocID="{406EC97C-3862-4FF6-97A6-A53D5AEBFAC0}" presName="outerComposite" presStyleCnt="0">
        <dgm:presLayoutVars>
          <dgm:chMax val="5"/>
          <dgm:dir/>
          <dgm:resizeHandles val="exact"/>
        </dgm:presLayoutVars>
      </dgm:prSet>
      <dgm:spPr/>
    </dgm:pt>
    <dgm:pt modelId="{D3051427-F0AC-5F49-958E-5A90ED84D3F7}" type="pres">
      <dgm:prSet presAssocID="{406EC97C-3862-4FF6-97A6-A53D5AEBFAC0}" presName="dummyMaxCanvas" presStyleCnt="0">
        <dgm:presLayoutVars/>
      </dgm:prSet>
      <dgm:spPr/>
    </dgm:pt>
    <dgm:pt modelId="{D9DC2284-C551-294A-B133-24E2E5FA52EA}" type="pres">
      <dgm:prSet presAssocID="{406EC97C-3862-4FF6-97A6-A53D5AEBFAC0}" presName="ThreeNodes_1" presStyleLbl="node1" presStyleIdx="0" presStyleCnt="3">
        <dgm:presLayoutVars>
          <dgm:bulletEnabled val="1"/>
        </dgm:presLayoutVars>
      </dgm:prSet>
      <dgm:spPr/>
    </dgm:pt>
    <dgm:pt modelId="{D0A9A3EE-2C9B-2846-A830-947CE9DC4F1E}" type="pres">
      <dgm:prSet presAssocID="{406EC97C-3862-4FF6-97A6-A53D5AEBFAC0}" presName="ThreeNodes_2" presStyleLbl="node1" presStyleIdx="1" presStyleCnt="3">
        <dgm:presLayoutVars>
          <dgm:bulletEnabled val="1"/>
        </dgm:presLayoutVars>
      </dgm:prSet>
      <dgm:spPr/>
    </dgm:pt>
    <dgm:pt modelId="{BC3DB537-4728-714E-9B3B-E9740819EBCD}" type="pres">
      <dgm:prSet presAssocID="{406EC97C-3862-4FF6-97A6-A53D5AEBFAC0}" presName="ThreeNodes_3" presStyleLbl="node1" presStyleIdx="2" presStyleCnt="3">
        <dgm:presLayoutVars>
          <dgm:bulletEnabled val="1"/>
        </dgm:presLayoutVars>
      </dgm:prSet>
      <dgm:spPr/>
    </dgm:pt>
    <dgm:pt modelId="{605C1FF2-AE78-5445-9CD9-35ACBE11D3F9}" type="pres">
      <dgm:prSet presAssocID="{406EC97C-3862-4FF6-97A6-A53D5AEBFAC0}" presName="ThreeConn_1-2" presStyleLbl="fgAccFollowNode1" presStyleIdx="0" presStyleCnt="2">
        <dgm:presLayoutVars>
          <dgm:bulletEnabled val="1"/>
        </dgm:presLayoutVars>
      </dgm:prSet>
      <dgm:spPr/>
    </dgm:pt>
    <dgm:pt modelId="{6BD50853-E1C2-6344-BE1D-F280F659CC82}" type="pres">
      <dgm:prSet presAssocID="{406EC97C-3862-4FF6-97A6-A53D5AEBFAC0}" presName="ThreeConn_2-3" presStyleLbl="fgAccFollowNode1" presStyleIdx="1" presStyleCnt="2">
        <dgm:presLayoutVars>
          <dgm:bulletEnabled val="1"/>
        </dgm:presLayoutVars>
      </dgm:prSet>
      <dgm:spPr/>
    </dgm:pt>
    <dgm:pt modelId="{49047889-5B33-7241-8726-B766A986F352}" type="pres">
      <dgm:prSet presAssocID="{406EC97C-3862-4FF6-97A6-A53D5AEBFAC0}" presName="ThreeNodes_1_text" presStyleLbl="node1" presStyleIdx="2" presStyleCnt="3">
        <dgm:presLayoutVars>
          <dgm:bulletEnabled val="1"/>
        </dgm:presLayoutVars>
      </dgm:prSet>
      <dgm:spPr/>
    </dgm:pt>
    <dgm:pt modelId="{ABB70BFF-8301-2448-8CC5-18E1A603FCE3}" type="pres">
      <dgm:prSet presAssocID="{406EC97C-3862-4FF6-97A6-A53D5AEBFAC0}" presName="ThreeNodes_2_text" presStyleLbl="node1" presStyleIdx="2" presStyleCnt="3">
        <dgm:presLayoutVars>
          <dgm:bulletEnabled val="1"/>
        </dgm:presLayoutVars>
      </dgm:prSet>
      <dgm:spPr/>
    </dgm:pt>
    <dgm:pt modelId="{62BF58BC-8709-6B42-BBAF-1AACE821A0D1}" type="pres">
      <dgm:prSet presAssocID="{406EC97C-3862-4FF6-97A6-A53D5AEBFAC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9CA5101-F9F2-8247-BB9A-96044A289307}" type="presOf" srcId="{547A688A-B2ED-4BB7-ADEB-AF30E6967378}" destId="{62BF58BC-8709-6B42-BBAF-1AACE821A0D1}" srcOrd="1" destOrd="0" presId="urn:microsoft.com/office/officeart/2005/8/layout/vProcess5"/>
    <dgm:cxn modelId="{D648EF01-F14A-7742-BE7B-E7789D3F2D13}" type="presOf" srcId="{547A688A-B2ED-4BB7-ADEB-AF30E6967378}" destId="{BC3DB537-4728-714E-9B3B-E9740819EBCD}" srcOrd="0" destOrd="0" presId="urn:microsoft.com/office/officeart/2005/8/layout/vProcess5"/>
    <dgm:cxn modelId="{8F4D2A06-EC95-9446-ADB5-C74B7A58ED45}" type="presOf" srcId="{605DFEBA-0FE8-41F3-92CE-AEF92144B887}" destId="{605C1FF2-AE78-5445-9CD9-35ACBE11D3F9}" srcOrd="0" destOrd="0" presId="urn:microsoft.com/office/officeart/2005/8/layout/vProcess5"/>
    <dgm:cxn modelId="{E981C81E-FD77-F241-8255-CD5C12DE7FAC}" type="presOf" srcId="{44175ED7-4F87-427B-B225-BD9AC9537314}" destId="{49047889-5B33-7241-8726-B766A986F352}" srcOrd="1" destOrd="0" presId="urn:microsoft.com/office/officeart/2005/8/layout/vProcess5"/>
    <dgm:cxn modelId="{A695DB30-5372-BD45-BB0B-09DF852B1A06}" type="presOf" srcId="{B9784512-BF46-4432-B1AA-08BAB06253F4}" destId="{6BD50853-E1C2-6344-BE1D-F280F659CC82}" srcOrd="0" destOrd="0" presId="urn:microsoft.com/office/officeart/2005/8/layout/vProcess5"/>
    <dgm:cxn modelId="{103B755A-18ED-3E44-89FE-486525BD2CD4}" type="presOf" srcId="{C2EF54C4-BE74-4F86-87EA-7C14F88822D5}" destId="{ABB70BFF-8301-2448-8CC5-18E1A603FCE3}" srcOrd="1" destOrd="0" presId="urn:microsoft.com/office/officeart/2005/8/layout/vProcess5"/>
    <dgm:cxn modelId="{B19F7C5E-891F-F046-A8AF-9799AB1C6823}" type="presOf" srcId="{406EC97C-3862-4FF6-97A6-A53D5AEBFAC0}" destId="{B17EB4DD-3C98-7F47-A47A-E49B8E9DBC70}" srcOrd="0" destOrd="0" presId="urn:microsoft.com/office/officeart/2005/8/layout/vProcess5"/>
    <dgm:cxn modelId="{45BE95B5-BF7B-6A44-90FD-70271B49BDEA}" type="presOf" srcId="{C2EF54C4-BE74-4F86-87EA-7C14F88822D5}" destId="{D0A9A3EE-2C9B-2846-A830-947CE9DC4F1E}" srcOrd="0" destOrd="0" presId="urn:microsoft.com/office/officeart/2005/8/layout/vProcess5"/>
    <dgm:cxn modelId="{303DEAD2-CAB3-46E9-AFFD-991A3969E33A}" srcId="{406EC97C-3862-4FF6-97A6-A53D5AEBFAC0}" destId="{C2EF54C4-BE74-4F86-87EA-7C14F88822D5}" srcOrd="1" destOrd="0" parTransId="{1E36C2D2-9C18-4435-A575-0589C8540B3B}" sibTransId="{B9784512-BF46-4432-B1AA-08BAB06253F4}"/>
    <dgm:cxn modelId="{C07123D4-A4F1-2E49-BBF0-06396C9EE3E9}" type="presOf" srcId="{44175ED7-4F87-427B-B225-BD9AC9537314}" destId="{D9DC2284-C551-294A-B133-24E2E5FA52EA}" srcOrd="0" destOrd="0" presId="urn:microsoft.com/office/officeart/2005/8/layout/vProcess5"/>
    <dgm:cxn modelId="{353B56D4-19AA-4270-B123-2365EF93173F}" srcId="{406EC97C-3862-4FF6-97A6-A53D5AEBFAC0}" destId="{44175ED7-4F87-427B-B225-BD9AC9537314}" srcOrd="0" destOrd="0" parTransId="{DD547827-08DB-4220-ACF1-6EDCB94288C0}" sibTransId="{605DFEBA-0FE8-41F3-92CE-AEF92144B887}"/>
    <dgm:cxn modelId="{27A151EC-29F8-4416-ABFF-35BFEE270301}" srcId="{406EC97C-3862-4FF6-97A6-A53D5AEBFAC0}" destId="{547A688A-B2ED-4BB7-ADEB-AF30E6967378}" srcOrd="2" destOrd="0" parTransId="{19A5028F-7373-40C7-A10E-E757FA0F3548}" sibTransId="{5719B1AA-A0FA-4638-8D73-2A4A1A68D7B5}"/>
    <dgm:cxn modelId="{DB3FB147-E937-2D4A-AD1D-E9F19E32B8E3}" type="presParOf" srcId="{B17EB4DD-3C98-7F47-A47A-E49B8E9DBC70}" destId="{D3051427-F0AC-5F49-958E-5A90ED84D3F7}" srcOrd="0" destOrd="0" presId="urn:microsoft.com/office/officeart/2005/8/layout/vProcess5"/>
    <dgm:cxn modelId="{EF50ACB6-25C6-684C-ADAC-6A85A89302DF}" type="presParOf" srcId="{B17EB4DD-3C98-7F47-A47A-E49B8E9DBC70}" destId="{D9DC2284-C551-294A-B133-24E2E5FA52EA}" srcOrd="1" destOrd="0" presId="urn:microsoft.com/office/officeart/2005/8/layout/vProcess5"/>
    <dgm:cxn modelId="{790C300C-C251-A246-B1A4-5DD1AA9DA4A6}" type="presParOf" srcId="{B17EB4DD-3C98-7F47-A47A-E49B8E9DBC70}" destId="{D0A9A3EE-2C9B-2846-A830-947CE9DC4F1E}" srcOrd="2" destOrd="0" presId="urn:microsoft.com/office/officeart/2005/8/layout/vProcess5"/>
    <dgm:cxn modelId="{1EBC19AA-25FC-E04D-BF5E-A36D1EFD4EC5}" type="presParOf" srcId="{B17EB4DD-3C98-7F47-A47A-E49B8E9DBC70}" destId="{BC3DB537-4728-714E-9B3B-E9740819EBCD}" srcOrd="3" destOrd="0" presId="urn:microsoft.com/office/officeart/2005/8/layout/vProcess5"/>
    <dgm:cxn modelId="{5AF1B004-F234-0B41-9CC0-3A316AE35018}" type="presParOf" srcId="{B17EB4DD-3C98-7F47-A47A-E49B8E9DBC70}" destId="{605C1FF2-AE78-5445-9CD9-35ACBE11D3F9}" srcOrd="4" destOrd="0" presId="urn:microsoft.com/office/officeart/2005/8/layout/vProcess5"/>
    <dgm:cxn modelId="{27EE9B37-FD4D-0B4F-8A64-72D88A857C5C}" type="presParOf" srcId="{B17EB4DD-3C98-7F47-A47A-E49B8E9DBC70}" destId="{6BD50853-E1C2-6344-BE1D-F280F659CC82}" srcOrd="5" destOrd="0" presId="urn:microsoft.com/office/officeart/2005/8/layout/vProcess5"/>
    <dgm:cxn modelId="{5AEE71C4-CE70-A34C-8BD1-F2631FB4ECDA}" type="presParOf" srcId="{B17EB4DD-3C98-7F47-A47A-E49B8E9DBC70}" destId="{49047889-5B33-7241-8726-B766A986F352}" srcOrd="6" destOrd="0" presId="urn:microsoft.com/office/officeart/2005/8/layout/vProcess5"/>
    <dgm:cxn modelId="{87FFB947-BF89-6E44-8923-D5D33CF12D33}" type="presParOf" srcId="{B17EB4DD-3C98-7F47-A47A-E49B8E9DBC70}" destId="{ABB70BFF-8301-2448-8CC5-18E1A603FCE3}" srcOrd="7" destOrd="0" presId="urn:microsoft.com/office/officeart/2005/8/layout/vProcess5"/>
    <dgm:cxn modelId="{9D603E72-246B-A641-8898-0D2C15F3A93E}" type="presParOf" srcId="{B17EB4DD-3C98-7F47-A47A-E49B8E9DBC70}" destId="{62BF58BC-8709-6B42-BBAF-1AACE821A0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4FDF7-4F84-4B01-B3C0-E54959C8B13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9316C7-C691-45D0-91C8-51A260B1FDC7}">
      <dgm:prSet/>
      <dgm:spPr/>
      <dgm:t>
        <a:bodyPr/>
        <a:lstStyle/>
        <a:p>
          <a:r>
            <a:rPr lang="en-US"/>
            <a:t>Ein Leitfaden für Schulen zur Förderung von Inklusion</a:t>
          </a:r>
        </a:p>
      </dgm:t>
    </dgm:pt>
    <dgm:pt modelId="{9A056E3A-AE35-40B4-BA67-7DE0F62854F5}" type="parTrans" cxnId="{9081B26F-B8CE-448B-9BC9-2A95D0E8DFEB}">
      <dgm:prSet/>
      <dgm:spPr/>
      <dgm:t>
        <a:bodyPr/>
        <a:lstStyle/>
        <a:p>
          <a:endParaRPr lang="en-US"/>
        </a:p>
      </dgm:t>
    </dgm:pt>
    <dgm:pt modelId="{54BF474E-8A9B-47AC-9C67-31E159ACCDC2}" type="sibTrans" cxnId="{9081B26F-B8CE-448B-9BC9-2A95D0E8DFEB}">
      <dgm:prSet/>
      <dgm:spPr/>
      <dgm:t>
        <a:bodyPr/>
        <a:lstStyle/>
        <a:p>
          <a:endParaRPr lang="en-US"/>
        </a:p>
      </dgm:t>
    </dgm:pt>
    <dgm:pt modelId="{2000E6B4-DC3E-4B44-A92C-6EE4C7E02B4E}">
      <dgm:prSet/>
      <dgm:spPr/>
      <dgm:t>
        <a:bodyPr/>
        <a:lstStyle/>
        <a:p>
          <a:r>
            <a:rPr lang="en-US"/>
            <a:t>Besteht aus drei Dimensionen: Inklusive Kulturen, inklusive Strukturen, inklusive Praktiken</a:t>
          </a:r>
        </a:p>
      </dgm:t>
    </dgm:pt>
    <dgm:pt modelId="{F4C2F753-379B-4709-B954-76D18D021C0C}" type="parTrans" cxnId="{3F009443-4FC6-4524-B397-BC33F4D6397D}">
      <dgm:prSet/>
      <dgm:spPr/>
      <dgm:t>
        <a:bodyPr/>
        <a:lstStyle/>
        <a:p>
          <a:endParaRPr lang="en-US"/>
        </a:p>
      </dgm:t>
    </dgm:pt>
    <dgm:pt modelId="{80E88656-9E4A-4F34-974F-4E0F1E1CAD32}" type="sibTrans" cxnId="{3F009443-4FC6-4524-B397-BC33F4D6397D}">
      <dgm:prSet/>
      <dgm:spPr/>
      <dgm:t>
        <a:bodyPr/>
        <a:lstStyle/>
        <a:p>
          <a:endParaRPr lang="en-US"/>
        </a:p>
      </dgm:t>
    </dgm:pt>
    <dgm:pt modelId="{A12398CB-CCE7-44A6-B01E-F35439A4B101}">
      <dgm:prSet/>
      <dgm:spPr/>
      <dgm:t>
        <a:bodyPr/>
        <a:lstStyle/>
        <a:p>
          <a:r>
            <a:rPr lang="en-GB"/>
            <a:t>A</a:t>
          </a:r>
          <a:r>
            <a:rPr lang="en-US"/>
            <a:t>npassbar an lokale Gegebenheiten</a:t>
          </a:r>
        </a:p>
      </dgm:t>
    </dgm:pt>
    <dgm:pt modelId="{3789033A-46DF-48E0-BF5E-59A155AFC033}" type="parTrans" cxnId="{327EB681-2338-4215-9150-DCDA6E2A3E78}">
      <dgm:prSet/>
      <dgm:spPr/>
      <dgm:t>
        <a:bodyPr/>
        <a:lstStyle/>
        <a:p>
          <a:endParaRPr lang="en-US"/>
        </a:p>
      </dgm:t>
    </dgm:pt>
    <dgm:pt modelId="{37D4E55E-79AA-4199-9AFE-8AF71240DF34}" type="sibTrans" cxnId="{327EB681-2338-4215-9150-DCDA6E2A3E78}">
      <dgm:prSet/>
      <dgm:spPr/>
      <dgm:t>
        <a:bodyPr/>
        <a:lstStyle/>
        <a:p>
          <a:endParaRPr lang="en-US"/>
        </a:p>
      </dgm:t>
    </dgm:pt>
    <dgm:pt modelId="{010C0CBF-4933-E148-A33A-059037A40428}" type="pres">
      <dgm:prSet presAssocID="{A5B4FDF7-4F84-4B01-B3C0-E54959C8B131}" presName="linear" presStyleCnt="0">
        <dgm:presLayoutVars>
          <dgm:animLvl val="lvl"/>
          <dgm:resizeHandles val="exact"/>
        </dgm:presLayoutVars>
      </dgm:prSet>
      <dgm:spPr/>
    </dgm:pt>
    <dgm:pt modelId="{3DA149E0-469B-9A4D-9074-27B7D3B61C4D}" type="pres">
      <dgm:prSet presAssocID="{B39316C7-C691-45D0-91C8-51A260B1FD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F06696-7D32-BC46-9228-A81428CA8328}" type="pres">
      <dgm:prSet presAssocID="{54BF474E-8A9B-47AC-9C67-31E159ACCDC2}" presName="spacer" presStyleCnt="0"/>
      <dgm:spPr/>
    </dgm:pt>
    <dgm:pt modelId="{93A797E0-FF83-E747-AD81-AA2A8184D44D}" type="pres">
      <dgm:prSet presAssocID="{2000E6B4-DC3E-4B44-A92C-6EE4C7E02B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090FB3-44AE-0942-9DEF-E0E48E8F48C4}" type="pres">
      <dgm:prSet presAssocID="{80E88656-9E4A-4F34-974F-4E0F1E1CAD32}" presName="spacer" presStyleCnt="0"/>
      <dgm:spPr/>
    </dgm:pt>
    <dgm:pt modelId="{F5E49732-0BFD-A94E-A69E-10DE48BE06B9}" type="pres">
      <dgm:prSet presAssocID="{A12398CB-CCE7-44A6-B01E-F35439A4B1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009443-4FC6-4524-B397-BC33F4D6397D}" srcId="{A5B4FDF7-4F84-4B01-B3C0-E54959C8B131}" destId="{2000E6B4-DC3E-4B44-A92C-6EE4C7E02B4E}" srcOrd="1" destOrd="0" parTransId="{F4C2F753-379B-4709-B954-76D18D021C0C}" sibTransId="{80E88656-9E4A-4F34-974F-4E0F1E1CAD32}"/>
    <dgm:cxn modelId="{546CCA63-B1FF-DB44-AE64-DB3524C003F4}" type="presOf" srcId="{B39316C7-C691-45D0-91C8-51A260B1FDC7}" destId="{3DA149E0-469B-9A4D-9074-27B7D3B61C4D}" srcOrd="0" destOrd="0" presId="urn:microsoft.com/office/officeart/2005/8/layout/vList2"/>
    <dgm:cxn modelId="{9081B26F-B8CE-448B-9BC9-2A95D0E8DFEB}" srcId="{A5B4FDF7-4F84-4B01-B3C0-E54959C8B131}" destId="{B39316C7-C691-45D0-91C8-51A260B1FDC7}" srcOrd="0" destOrd="0" parTransId="{9A056E3A-AE35-40B4-BA67-7DE0F62854F5}" sibTransId="{54BF474E-8A9B-47AC-9C67-31E159ACCDC2}"/>
    <dgm:cxn modelId="{83969980-E918-124E-AE8B-76318B4151AF}" type="presOf" srcId="{A5B4FDF7-4F84-4B01-B3C0-E54959C8B131}" destId="{010C0CBF-4933-E148-A33A-059037A40428}" srcOrd="0" destOrd="0" presId="urn:microsoft.com/office/officeart/2005/8/layout/vList2"/>
    <dgm:cxn modelId="{327EB681-2338-4215-9150-DCDA6E2A3E78}" srcId="{A5B4FDF7-4F84-4B01-B3C0-E54959C8B131}" destId="{A12398CB-CCE7-44A6-B01E-F35439A4B101}" srcOrd="2" destOrd="0" parTransId="{3789033A-46DF-48E0-BF5E-59A155AFC033}" sibTransId="{37D4E55E-79AA-4199-9AFE-8AF71240DF34}"/>
    <dgm:cxn modelId="{10C24CB9-5ACE-474B-88E5-CE11AD012629}" type="presOf" srcId="{2000E6B4-DC3E-4B44-A92C-6EE4C7E02B4E}" destId="{93A797E0-FF83-E747-AD81-AA2A8184D44D}" srcOrd="0" destOrd="0" presId="urn:microsoft.com/office/officeart/2005/8/layout/vList2"/>
    <dgm:cxn modelId="{5DA74CDB-D4EC-734A-93D9-2461677CF0C9}" type="presOf" srcId="{A12398CB-CCE7-44A6-B01E-F35439A4B101}" destId="{F5E49732-0BFD-A94E-A69E-10DE48BE06B9}" srcOrd="0" destOrd="0" presId="urn:microsoft.com/office/officeart/2005/8/layout/vList2"/>
    <dgm:cxn modelId="{4F5B03D8-39B9-8C48-A66A-DCC586E8FF5B}" type="presParOf" srcId="{010C0CBF-4933-E148-A33A-059037A40428}" destId="{3DA149E0-469B-9A4D-9074-27B7D3B61C4D}" srcOrd="0" destOrd="0" presId="urn:microsoft.com/office/officeart/2005/8/layout/vList2"/>
    <dgm:cxn modelId="{49B0138F-7AB6-DB41-B66B-5937C8FC331B}" type="presParOf" srcId="{010C0CBF-4933-E148-A33A-059037A40428}" destId="{1AF06696-7D32-BC46-9228-A81428CA8328}" srcOrd="1" destOrd="0" presId="urn:microsoft.com/office/officeart/2005/8/layout/vList2"/>
    <dgm:cxn modelId="{F9956D5D-9229-FB44-BC4B-F934BCA6A102}" type="presParOf" srcId="{010C0CBF-4933-E148-A33A-059037A40428}" destId="{93A797E0-FF83-E747-AD81-AA2A8184D44D}" srcOrd="2" destOrd="0" presId="urn:microsoft.com/office/officeart/2005/8/layout/vList2"/>
    <dgm:cxn modelId="{6511B0FA-EFAC-1B4C-8759-44756D04C5AD}" type="presParOf" srcId="{010C0CBF-4933-E148-A33A-059037A40428}" destId="{D7090FB3-44AE-0942-9DEF-E0E48E8F48C4}" srcOrd="3" destOrd="0" presId="urn:microsoft.com/office/officeart/2005/8/layout/vList2"/>
    <dgm:cxn modelId="{B6D73665-3416-9E44-9C4F-78CEEB342F2A}" type="presParOf" srcId="{010C0CBF-4933-E148-A33A-059037A40428}" destId="{F5E49732-0BFD-A94E-A69E-10DE48BE06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4FDF7-4F84-4B01-B3C0-E54959C8B131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9316C7-C691-45D0-91C8-51A260B1FDC7}">
      <dgm:prSet/>
      <dgm:spPr/>
      <dgm:t>
        <a:bodyPr/>
        <a:lstStyle/>
        <a:p>
          <a:r>
            <a:rPr lang="en-US" dirty="0" err="1"/>
            <a:t>Berücksichtigung</a:t>
          </a:r>
          <a:r>
            <a:rPr lang="en-US" dirty="0"/>
            <a:t> der </a:t>
          </a:r>
          <a:r>
            <a:rPr lang="en-US" dirty="0" err="1"/>
            <a:t>Mehrsprachigkeit</a:t>
          </a:r>
          <a:r>
            <a:rPr lang="en-US" dirty="0"/>
            <a:t> und </a:t>
          </a:r>
          <a:r>
            <a:rPr lang="en-US" dirty="0" err="1"/>
            <a:t>kulturellen</a:t>
          </a:r>
          <a:r>
            <a:rPr lang="en-US" dirty="0"/>
            <a:t> </a:t>
          </a:r>
          <a:r>
            <a:rPr lang="en-US" dirty="0" err="1"/>
            <a:t>Vielfalt</a:t>
          </a:r>
          <a:endParaRPr lang="en-US" dirty="0"/>
        </a:p>
      </dgm:t>
    </dgm:pt>
    <dgm:pt modelId="{9A056E3A-AE35-40B4-BA67-7DE0F62854F5}" type="parTrans" cxnId="{9081B26F-B8CE-448B-9BC9-2A95D0E8DFEB}">
      <dgm:prSet/>
      <dgm:spPr/>
      <dgm:t>
        <a:bodyPr/>
        <a:lstStyle/>
        <a:p>
          <a:endParaRPr lang="en-US"/>
        </a:p>
      </dgm:t>
    </dgm:pt>
    <dgm:pt modelId="{54BF474E-8A9B-47AC-9C67-31E159ACCDC2}" type="sibTrans" cxnId="{9081B26F-B8CE-448B-9BC9-2A95D0E8DFEB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2000E6B4-DC3E-4B44-A92C-6EE4C7E02B4E}">
      <dgm:prSet/>
      <dgm:spPr/>
      <dgm:t>
        <a:bodyPr/>
        <a:lstStyle/>
        <a:p>
          <a:r>
            <a:rPr lang="en-US" dirty="0" err="1"/>
            <a:t>Anpassung</a:t>
          </a:r>
          <a:r>
            <a:rPr lang="en-US" dirty="0"/>
            <a:t> an die </a:t>
          </a:r>
          <a:r>
            <a:rPr lang="en-US" dirty="0" err="1"/>
            <a:t>Autonomieregelungen</a:t>
          </a:r>
          <a:r>
            <a:rPr lang="en-US" dirty="0"/>
            <a:t> und </a:t>
          </a:r>
          <a:r>
            <a:rPr lang="en-US" dirty="0" err="1"/>
            <a:t>lokalen</a:t>
          </a:r>
          <a:r>
            <a:rPr lang="en-US" dirty="0"/>
            <a:t> </a:t>
          </a:r>
          <a:r>
            <a:rPr lang="en-US" dirty="0" err="1"/>
            <a:t>Bildungsstrukturen</a:t>
          </a:r>
          <a:endParaRPr lang="en-US" dirty="0"/>
        </a:p>
      </dgm:t>
    </dgm:pt>
    <dgm:pt modelId="{F4C2F753-379B-4709-B954-76D18D021C0C}" type="parTrans" cxnId="{3F009443-4FC6-4524-B397-BC33F4D6397D}">
      <dgm:prSet/>
      <dgm:spPr/>
      <dgm:t>
        <a:bodyPr/>
        <a:lstStyle/>
        <a:p>
          <a:endParaRPr lang="en-US"/>
        </a:p>
      </dgm:t>
    </dgm:pt>
    <dgm:pt modelId="{80E88656-9E4A-4F34-974F-4E0F1E1CAD32}" type="sibTrans" cxnId="{3F009443-4FC6-4524-B397-BC33F4D6397D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A12398CB-CCE7-44A6-B01E-F35439A4B101}">
      <dgm:prSet/>
      <dgm:spPr/>
      <dgm:t>
        <a:bodyPr/>
        <a:lstStyle/>
        <a:p>
          <a:r>
            <a:rPr lang="en-US" dirty="0" err="1"/>
            <a:t>Einbeziehung</a:t>
          </a:r>
          <a:r>
            <a:rPr lang="en-US" dirty="0"/>
            <a:t> </a:t>
          </a:r>
          <a:r>
            <a:rPr lang="en-US" dirty="0" err="1"/>
            <a:t>aller</a:t>
          </a:r>
          <a:r>
            <a:rPr lang="en-US" dirty="0"/>
            <a:t> </a:t>
          </a:r>
          <a:r>
            <a:rPr lang="en-US" dirty="0" err="1"/>
            <a:t>relevanten</a:t>
          </a:r>
          <a:r>
            <a:rPr lang="en-US" dirty="0"/>
            <a:t> </a:t>
          </a:r>
          <a:r>
            <a:rPr lang="en-US" dirty="0" err="1"/>
            <a:t>Akteuren</a:t>
          </a:r>
          <a:r>
            <a:rPr lang="en-US" dirty="0"/>
            <a:t>: </a:t>
          </a:r>
          <a:r>
            <a:rPr lang="en-US" dirty="0" err="1"/>
            <a:t>Schüler</a:t>
          </a:r>
          <a:r>
            <a:rPr lang="en-US" dirty="0"/>
            <a:t>, Lehrer, </a:t>
          </a:r>
          <a:r>
            <a:rPr lang="en-US" dirty="0" err="1"/>
            <a:t>Eltern</a:t>
          </a:r>
          <a:r>
            <a:rPr lang="en-US" dirty="0"/>
            <a:t>, </a:t>
          </a:r>
          <a:r>
            <a:rPr lang="en-US" dirty="0" err="1"/>
            <a:t>Verwaltung</a:t>
          </a:r>
          <a:endParaRPr lang="en-US" dirty="0"/>
        </a:p>
      </dgm:t>
    </dgm:pt>
    <dgm:pt modelId="{3789033A-46DF-48E0-BF5E-59A155AFC033}" type="parTrans" cxnId="{327EB681-2338-4215-9150-DCDA6E2A3E78}">
      <dgm:prSet/>
      <dgm:spPr/>
      <dgm:t>
        <a:bodyPr/>
        <a:lstStyle/>
        <a:p>
          <a:endParaRPr lang="en-US"/>
        </a:p>
      </dgm:t>
    </dgm:pt>
    <dgm:pt modelId="{37D4E55E-79AA-4199-9AFE-8AF71240DF34}" type="sibTrans" cxnId="{327EB681-2338-4215-9150-DCDA6E2A3E78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8A9DB1C-B3AC-AD4B-9983-A30776FDF3B1}" type="pres">
      <dgm:prSet presAssocID="{A5B4FDF7-4F84-4B01-B3C0-E54959C8B131}" presName="Name0" presStyleCnt="0">
        <dgm:presLayoutVars>
          <dgm:animLvl val="lvl"/>
          <dgm:resizeHandles val="exact"/>
        </dgm:presLayoutVars>
      </dgm:prSet>
      <dgm:spPr/>
    </dgm:pt>
    <dgm:pt modelId="{3FBF6F12-8354-8447-A3D8-72C7C7C9808C}" type="pres">
      <dgm:prSet presAssocID="{B39316C7-C691-45D0-91C8-51A260B1FDC7}" presName="compositeNode" presStyleCnt="0">
        <dgm:presLayoutVars>
          <dgm:bulletEnabled val="1"/>
        </dgm:presLayoutVars>
      </dgm:prSet>
      <dgm:spPr/>
    </dgm:pt>
    <dgm:pt modelId="{3127391B-BD09-4140-8284-69160BEBD63A}" type="pres">
      <dgm:prSet presAssocID="{B39316C7-C691-45D0-91C8-51A260B1FDC7}" presName="bgRect" presStyleLbl="alignNode1" presStyleIdx="0" presStyleCnt="3"/>
      <dgm:spPr/>
    </dgm:pt>
    <dgm:pt modelId="{4345A35E-C2B5-6A4F-A28A-AADB23C4C842}" type="pres">
      <dgm:prSet presAssocID="{54BF474E-8A9B-47AC-9C67-31E159ACCDC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FED6833E-7F29-4848-979A-BA134B5B90D0}" type="pres">
      <dgm:prSet presAssocID="{B39316C7-C691-45D0-91C8-51A260B1FDC7}" presName="nodeRect" presStyleLbl="alignNode1" presStyleIdx="0" presStyleCnt="3">
        <dgm:presLayoutVars>
          <dgm:bulletEnabled val="1"/>
        </dgm:presLayoutVars>
      </dgm:prSet>
      <dgm:spPr/>
    </dgm:pt>
    <dgm:pt modelId="{B2477D91-0264-FC4D-AC32-D4CB684F4C8B}" type="pres">
      <dgm:prSet presAssocID="{54BF474E-8A9B-47AC-9C67-31E159ACCDC2}" presName="sibTrans" presStyleCnt="0"/>
      <dgm:spPr/>
    </dgm:pt>
    <dgm:pt modelId="{C21B8332-54B7-5241-8A5C-5047FE7D0DA0}" type="pres">
      <dgm:prSet presAssocID="{2000E6B4-DC3E-4B44-A92C-6EE4C7E02B4E}" presName="compositeNode" presStyleCnt="0">
        <dgm:presLayoutVars>
          <dgm:bulletEnabled val="1"/>
        </dgm:presLayoutVars>
      </dgm:prSet>
      <dgm:spPr/>
    </dgm:pt>
    <dgm:pt modelId="{F19FAF39-9655-A041-8033-B38FA2F61E68}" type="pres">
      <dgm:prSet presAssocID="{2000E6B4-DC3E-4B44-A92C-6EE4C7E02B4E}" presName="bgRect" presStyleLbl="alignNode1" presStyleIdx="1" presStyleCnt="3"/>
      <dgm:spPr/>
    </dgm:pt>
    <dgm:pt modelId="{86472AE5-39E4-2745-8F1A-7D60787895F5}" type="pres">
      <dgm:prSet presAssocID="{80E88656-9E4A-4F34-974F-4E0F1E1CAD3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2C97A8F-89B4-AF46-92D9-6832B4E5E51F}" type="pres">
      <dgm:prSet presAssocID="{2000E6B4-DC3E-4B44-A92C-6EE4C7E02B4E}" presName="nodeRect" presStyleLbl="alignNode1" presStyleIdx="1" presStyleCnt="3">
        <dgm:presLayoutVars>
          <dgm:bulletEnabled val="1"/>
        </dgm:presLayoutVars>
      </dgm:prSet>
      <dgm:spPr/>
    </dgm:pt>
    <dgm:pt modelId="{95FB7690-D6D2-F84F-B22B-A87D93787EFF}" type="pres">
      <dgm:prSet presAssocID="{80E88656-9E4A-4F34-974F-4E0F1E1CAD32}" presName="sibTrans" presStyleCnt="0"/>
      <dgm:spPr/>
    </dgm:pt>
    <dgm:pt modelId="{F62D6D54-A228-CE44-B094-2D63733FEF2B}" type="pres">
      <dgm:prSet presAssocID="{A12398CB-CCE7-44A6-B01E-F35439A4B101}" presName="compositeNode" presStyleCnt="0">
        <dgm:presLayoutVars>
          <dgm:bulletEnabled val="1"/>
        </dgm:presLayoutVars>
      </dgm:prSet>
      <dgm:spPr/>
    </dgm:pt>
    <dgm:pt modelId="{F99655F2-EEDC-A341-B366-E6C36BAAFC0A}" type="pres">
      <dgm:prSet presAssocID="{A12398CB-CCE7-44A6-B01E-F35439A4B101}" presName="bgRect" presStyleLbl="alignNode1" presStyleIdx="2" presStyleCnt="3"/>
      <dgm:spPr/>
    </dgm:pt>
    <dgm:pt modelId="{A8344D34-7D39-7840-8ED0-4FB635F22D62}" type="pres">
      <dgm:prSet presAssocID="{37D4E55E-79AA-4199-9AFE-8AF71240DF3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172B781-67A3-E646-A6DA-CB6F3D9C9201}" type="pres">
      <dgm:prSet presAssocID="{A12398CB-CCE7-44A6-B01E-F35439A4B10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B86E60E-A445-D84F-A6C6-5DB1ACF731C5}" type="presOf" srcId="{B39316C7-C691-45D0-91C8-51A260B1FDC7}" destId="{FED6833E-7F29-4848-979A-BA134B5B90D0}" srcOrd="1" destOrd="0" presId="urn:microsoft.com/office/officeart/2016/7/layout/LinearBlockProcessNumbered"/>
    <dgm:cxn modelId="{33DF5E10-1ED3-ED42-AC98-7C3145EE7A02}" type="presOf" srcId="{37D4E55E-79AA-4199-9AFE-8AF71240DF34}" destId="{A8344D34-7D39-7840-8ED0-4FB635F22D62}" srcOrd="0" destOrd="0" presId="urn:microsoft.com/office/officeart/2016/7/layout/LinearBlockProcessNumbered"/>
    <dgm:cxn modelId="{3F009443-4FC6-4524-B397-BC33F4D6397D}" srcId="{A5B4FDF7-4F84-4B01-B3C0-E54959C8B131}" destId="{2000E6B4-DC3E-4B44-A92C-6EE4C7E02B4E}" srcOrd="1" destOrd="0" parTransId="{F4C2F753-379B-4709-B954-76D18D021C0C}" sibTransId="{80E88656-9E4A-4F34-974F-4E0F1E1CAD32}"/>
    <dgm:cxn modelId="{7F619456-0D3B-EE46-8687-93D732D25EC4}" type="presOf" srcId="{A12398CB-CCE7-44A6-B01E-F35439A4B101}" destId="{F99655F2-EEDC-A341-B366-E6C36BAAFC0A}" srcOrd="0" destOrd="0" presId="urn:microsoft.com/office/officeart/2016/7/layout/LinearBlockProcessNumbered"/>
    <dgm:cxn modelId="{41D2E059-9521-BE43-B229-EF75A2548DC8}" type="presOf" srcId="{2000E6B4-DC3E-4B44-A92C-6EE4C7E02B4E}" destId="{F19FAF39-9655-A041-8033-B38FA2F61E68}" srcOrd="0" destOrd="0" presId="urn:microsoft.com/office/officeart/2016/7/layout/LinearBlockProcessNumbered"/>
    <dgm:cxn modelId="{9081B26F-B8CE-448B-9BC9-2A95D0E8DFEB}" srcId="{A5B4FDF7-4F84-4B01-B3C0-E54959C8B131}" destId="{B39316C7-C691-45D0-91C8-51A260B1FDC7}" srcOrd="0" destOrd="0" parTransId="{9A056E3A-AE35-40B4-BA67-7DE0F62854F5}" sibTransId="{54BF474E-8A9B-47AC-9C67-31E159ACCDC2}"/>
    <dgm:cxn modelId="{8719A87D-D6D7-AD45-A63F-68E7B4CC748A}" type="presOf" srcId="{A5B4FDF7-4F84-4B01-B3C0-E54959C8B131}" destId="{18A9DB1C-B3AC-AD4B-9983-A30776FDF3B1}" srcOrd="0" destOrd="0" presId="urn:microsoft.com/office/officeart/2016/7/layout/LinearBlockProcessNumbered"/>
    <dgm:cxn modelId="{327EB681-2338-4215-9150-DCDA6E2A3E78}" srcId="{A5B4FDF7-4F84-4B01-B3C0-E54959C8B131}" destId="{A12398CB-CCE7-44A6-B01E-F35439A4B101}" srcOrd="2" destOrd="0" parTransId="{3789033A-46DF-48E0-BF5E-59A155AFC033}" sibTransId="{37D4E55E-79AA-4199-9AFE-8AF71240DF34}"/>
    <dgm:cxn modelId="{2D9BFF97-4FED-FE44-A23E-B3F8230852B5}" type="presOf" srcId="{B39316C7-C691-45D0-91C8-51A260B1FDC7}" destId="{3127391B-BD09-4140-8284-69160BEBD63A}" srcOrd="0" destOrd="0" presId="urn:microsoft.com/office/officeart/2016/7/layout/LinearBlockProcessNumbered"/>
    <dgm:cxn modelId="{B5DA04B2-2BCF-694A-A240-93BBDEA202DF}" type="presOf" srcId="{80E88656-9E4A-4F34-974F-4E0F1E1CAD32}" destId="{86472AE5-39E4-2745-8F1A-7D60787895F5}" srcOrd="0" destOrd="0" presId="urn:microsoft.com/office/officeart/2016/7/layout/LinearBlockProcessNumbered"/>
    <dgm:cxn modelId="{093F02B5-D3EE-5C4D-80D8-B14BB1DF1E3A}" type="presOf" srcId="{2000E6B4-DC3E-4B44-A92C-6EE4C7E02B4E}" destId="{92C97A8F-89B4-AF46-92D9-6832B4E5E51F}" srcOrd="1" destOrd="0" presId="urn:microsoft.com/office/officeart/2016/7/layout/LinearBlockProcessNumbered"/>
    <dgm:cxn modelId="{21EA22CE-56BA-E943-BF96-4B5336199398}" type="presOf" srcId="{54BF474E-8A9B-47AC-9C67-31E159ACCDC2}" destId="{4345A35E-C2B5-6A4F-A28A-AADB23C4C842}" srcOrd="0" destOrd="0" presId="urn:microsoft.com/office/officeart/2016/7/layout/LinearBlockProcessNumbered"/>
    <dgm:cxn modelId="{565E9EFB-CB80-F846-8C04-F0C342C5E819}" type="presOf" srcId="{A12398CB-CCE7-44A6-B01E-F35439A4B101}" destId="{C172B781-67A3-E646-A6DA-CB6F3D9C9201}" srcOrd="1" destOrd="0" presId="urn:microsoft.com/office/officeart/2016/7/layout/LinearBlockProcessNumbered"/>
    <dgm:cxn modelId="{7308435F-EB00-BB44-A59F-4EA20A6255FF}" type="presParOf" srcId="{18A9DB1C-B3AC-AD4B-9983-A30776FDF3B1}" destId="{3FBF6F12-8354-8447-A3D8-72C7C7C9808C}" srcOrd="0" destOrd="0" presId="urn:microsoft.com/office/officeart/2016/7/layout/LinearBlockProcessNumbered"/>
    <dgm:cxn modelId="{622B08DB-27C0-3D44-8389-DD817F734B50}" type="presParOf" srcId="{3FBF6F12-8354-8447-A3D8-72C7C7C9808C}" destId="{3127391B-BD09-4140-8284-69160BEBD63A}" srcOrd="0" destOrd="0" presId="urn:microsoft.com/office/officeart/2016/7/layout/LinearBlockProcessNumbered"/>
    <dgm:cxn modelId="{F0F3CDE8-AFD9-5B40-BF6C-FE0FA9200CA6}" type="presParOf" srcId="{3FBF6F12-8354-8447-A3D8-72C7C7C9808C}" destId="{4345A35E-C2B5-6A4F-A28A-AADB23C4C842}" srcOrd="1" destOrd="0" presId="urn:microsoft.com/office/officeart/2016/7/layout/LinearBlockProcessNumbered"/>
    <dgm:cxn modelId="{F93BC5BA-B640-6649-AED2-DB74DE15EFB4}" type="presParOf" srcId="{3FBF6F12-8354-8447-A3D8-72C7C7C9808C}" destId="{FED6833E-7F29-4848-979A-BA134B5B90D0}" srcOrd="2" destOrd="0" presId="urn:microsoft.com/office/officeart/2016/7/layout/LinearBlockProcessNumbered"/>
    <dgm:cxn modelId="{6FF126B2-7334-6241-A1F9-CFA17533604F}" type="presParOf" srcId="{18A9DB1C-B3AC-AD4B-9983-A30776FDF3B1}" destId="{B2477D91-0264-FC4D-AC32-D4CB684F4C8B}" srcOrd="1" destOrd="0" presId="urn:microsoft.com/office/officeart/2016/7/layout/LinearBlockProcessNumbered"/>
    <dgm:cxn modelId="{B6B67A0D-8F1D-C043-AE65-BAA6021560F7}" type="presParOf" srcId="{18A9DB1C-B3AC-AD4B-9983-A30776FDF3B1}" destId="{C21B8332-54B7-5241-8A5C-5047FE7D0DA0}" srcOrd="2" destOrd="0" presId="urn:microsoft.com/office/officeart/2016/7/layout/LinearBlockProcessNumbered"/>
    <dgm:cxn modelId="{83BC663B-1461-944F-8062-4E5C56BC7914}" type="presParOf" srcId="{C21B8332-54B7-5241-8A5C-5047FE7D0DA0}" destId="{F19FAF39-9655-A041-8033-B38FA2F61E68}" srcOrd="0" destOrd="0" presId="urn:microsoft.com/office/officeart/2016/7/layout/LinearBlockProcessNumbered"/>
    <dgm:cxn modelId="{726DD217-EB65-674F-B5F6-3040157B6318}" type="presParOf" srcId="{C21B8332-54B7-5241-8A5C-5047FE7D0DA0}" destId="{86472AE5-39E4-2745-8F1A-7D60787895F5}" srcOrd="1" destOrd="0" presId="urn:microsoft.com/office/officeart/2016/7/layout/LinearBlockProcessNumbered"/>
    <dgm:cxn modelId="{20F0D060-CD47-A840-8B9F-2A31ADDF313F}" type="presParOf" srcId="{C21B8332-54B7-5241-8A5C-5047FE7D0DA0}" destId="{92C97A8F-89B4-AF46-92D9-6832B4E5E51F}" srcOrd="2" destOrd="0" presId="urn:microsoft.com/office/officeart/2016/7/layout/LinearBlockProcessNumbered"/>
    <dgm:cxn modelId="{79F541B9-0749-2D4E-B0CC-996C71E84336}" type="presParOf" srcId="{18A9DB1C-B3AC-AD4B-9983-A30776FDF3B1}" destId="{95FB7690-D6D2-F84F-B22B-A87D93787EFF}" srcOrd="3" destOrd="0" presId="urn:microsoft.com/office/officeart/2016/7/layout/LinearBlockProcessNumbered"/>
    <dgm:cxn modelId="{63FBA93C-A204-B143-860F-CFFD649D42B7}" type="presParOf" srcId="{18A9DB1C-B3AC-AD4B-9983-A30776FDF3B1}" destId="{F62D6D54-A228-CE44-B094-2D63733FEF2B}" srcOrd="4" destOrd="0" presId="urn:microsoft.com/office/officeart/2016/7/layout/LinearBlockProcessNumbered"/>
    <dgm:cxn modelId="{6A6B366A-99E4-A64A-AD1B-E2CF2A923322}" type="presParOf" srcId="{F62D6D54-A228-CE44-B094-2D63733FEF2B}" destId="{F99655F2-EEDC-A341-B366-E6C36BAAFC0A}" srcOrd="0" destOrd="0" presId="urn:microsoft.com/office/officeart/2016/7/layout/LinearBlockProcessNumbered"/>
    <dgm:cxn modelId="{1C836F7D-6195-264C-B070-2FD5F3896A05}" type="presParOf" srcId="{F62D6D54-A228-CE44-B094-2D63733FEF2B}" destId="{A8344D34-7D39-7840-8ED0-4FB635F22D62}" srcOrd="1" destOrd="0" presId="urn:microsoft.com/office/officeart/2016/7/layout/LinearBlockProcessNumbered"/>
    <dgm:cxn modelId="{EA15A358-CAFD-274A-9931-947634E94EB5}" type="presParOf" srcId="{F62D6D54-A228-CE44-B094-2D63733FEF2B}" destId="{C172B781-67A3-E646-A6DA-CB6F3D9C920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E8C5F5-61E8-4FFE-BC86-B782B19529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6765A1-3250-4826-8E51-127C11B087C2}">
      <dgm:prSet/>
      <dgm:spPr/>
      <dgm:t>
        <a:bodyPr/>
        <a:lstStyle/>
        <a:p>
          <a:r>
            <a:rPr lang="en-US" dirty="0" err="1"/>
            <a:t>Förderung</a:t>
          </a:r>
          <a:r>
            <a:rPr lang="en-US" dirty="0"/>
            <a:t> </a:t>
          </a:r>
          <a:r>
            <a:rPr lang="en-US" dirty="0" err="1"/>
            <a:t>einer</a:t>
          </a:r>
          <a:r>
            <a:rPr lang="en-US" dirty="0"/>
            <a:t> Kultur der </a:t>
          </a:r>
          <a:r>
            <a:rPr lang="en-US" dirty="0" err="1"/>
            <a:t>Wertschätzung</a:t>
          </a:r>
          <a:r>
            <a:rPr lang="en-US" dirty="0"/>
            <a:t> und des </a:t>
          </a:r>
          <a:r>
            <a:rPr lang="en-US" dirty="0" err="1"/>
            <a:t>Respekts</a:t>
          </a:r>
          <a:endParaRPr lang="en-US" dirty="0"/>
        </a:p>
      </dgm:t>
    </dgm:pt>
    <dgm:pt modelId="{FA0350A8-3405-4D80-8808-AAA001801590}" type="parTrans" cxnId="{480C2E6A-5AAC-462B-966C-792CE2788BA8}">
      <dgm:prSet/>
      <dgm:spPr/>
      <dgm:t>
        <a:bodyPr/>
        <a:lstStyle/>
        <a:p>
          <a:endParaRPr lang="en-US"/>
        </a:p>
      </dgm:t>
    </dgm:pt>
    <dgm:pt modelId="{CCD72C84-B6FA-4165-8BAB-650B2BEA99D0}" type="sibTrans" cxnId="{480C2E6A-5AAC-462B-966C-792CE2788BA8}">
      <dgm:prSet/>
      <dgm:spPr/>
      <dgm:t>
        <a:bodyPr/>
        <a:lstStyle/>
        <a:p>
          <a:endParaRPr lang="en-US"/>
        </a:p>
      </dgm:t>
    </dgm:pt>
    <dgm:pt modelId="{6C2698F9-14E1-48C1-9E56-4B100D044F9A}">
      <dgm:prSet/>
      <dgm:spPr/>
      <dgm:t>
        <a:bodyPr/>
        <a:lstStyle/>
        <a:p>
          <a:r>
            <a:rPr lang="en-US" dirty="0" err="1"/>
            <a:t>Stärkung</a:t>
          </a:r>
          <a:r>
            <a:rPr lang="en-US" dirty="0"/>
            <a:t> des </a:t>
          </a:r>
          <a:r>
            <a:rPr lang="en-US" dirty="0" err="1"/>
            <a:t>Gemeinschaftsgefühls</a:t>
          </a:r>
          <a:r>
            <a:rPr lang="en-US" dirty="0"/>
            <a:t> und der </a:t>
          </a:r>
          <a:r>
            <a:rPr lang="en-US" dirty="0" err="1"/>
            <a:t>Zusammenarbeit</a:t>
          </a:r>
          <a:endParaRPr lang="en-US" dirty="0"/>
        </a:p>
      </dgm:t>
    </dgm:pt>
    <dgm:pt modelId="{9D7765C6-E82B-4AB1-87B2-9B43623E8987}" type="parTrans" cxnId="{C166FD60-64D6-4D4C-AB7C-78FEC6D6F22B}">
      <dgm:prSet/>
      <dgm:spPr/>
      <dgm:t>
        <a:bodyPr/>
        <a:lstStyle/>
        <a:p>
          <a:endParaRPr lang="en-US"/>
        </a:p>
      </dgm:t>
    </dgm:pt>
    <dgm:pt modelId="{110948B4-13B5-431D-A9C7-569E4D544CCC}" type="sibTrans" cxnId="{C166FD60-64D6-4D4C-AB7C-78FEC6D6F22B}">
      <dgm:prSet/>
      <dgm:spPr/>
      <dgm:t>
        <a:bodyPr/>
        <a:lstStyle/>
        <a:p>
          <a:endParaRPr lang="en-US"/>
        </a:p>
      </dgm:t>
    </dgm:pt>
    <dgm:pt modelId="{21235B3A-6865-42A9-BECB-6617ADFBE39C}">
      <dgm:prSet/>
      <dgm:spPr/>
      <dgm:t>
        <a:bodyPr/>
        <a:lstStyle/>
        <a:p>
          <a:r>
            <a:rPr lang="en-US" dirty="0" err="1"/>
            <a:t>Anerkennung</a:t>
          </a:r>
          <a:r>
            <a:rPr lang="en-US" dirty="0"/>
            <a:t> und </a:t>
          </a:r>
          <a:r>
            <a:rPr lang="en-US" dirty="0" err="1"/>
            <a:t>Wertschätzung</a:t>
          </a:r>
          <a:r>
            <a:rPr lang="en-US" dirty="0"/>
            <a:t> der </a:t>
          </a:r>
          <a:r>
            <a:rPr lang="en-US" dirty="0" err="1"/>
            <a:t>Vielfalt</a:t>
          </a:r>
          <a:endParaRPr lang="en-US" dirty="0"/>
        </a:p>
      </dgm:t>
    </dgm:pt>
    <dgm:pt modelId="{2EA10520-B33E-4A62-97FF-78C3C42D59A3}" type="parTrans" cxnId="{9D14C957-7054-48E2-9C59-6159D8BA1A45}">
      <dgm:prSet/>
      <dgm:spPr/>
      <dgm:t>
        <a:bodyPr/>
        <a:lstStyle/>
        <a:p>
          <a:endParaRPr lang="en-US"/>
        </a:p>
      </dgm:t>
    </dgm:pt>
    <dgm:pt modelId="{C6C47ED0-3A92-4338-95A8-A1070FDA1827}" type="sibTrans" cxnId="{9D14C957-7054-48E2-9C59-6159D8BA1A45}">
      <dgm:prSet/>
      <dgm:spPr/>
      <dgm:t>
        <a:bodyPr/>
        <a:lstStyle/>
        <a:p>
          <a:endParaRPr lang="en-US"/>
        </a:p>
      </dgm:t>
    </dgm:pt>
    <dgm:pt modelId="{78A22696-BA19-8543-AE5F-5E4FBBDBE442}" type="pres">
      <dgm:prSet presAssocID="{1DE8C5F5-61E8-4FFE-BC86-B782B1952987}" presName="linear" presStyleCnt="0">
        <dgm:presLayoutVars>
          <dgm:animLvl val="lvl"/>
          <dgm:resizeHandles val="exact"/>
        </dgm:presLayoutVars>
      </dgm:prSet>
      <dgm:spPr/>
    </dgm:pt>
    <dgm:pt modelId="{5354AFF1-135F-5845-900B-A438E87314BA}" type="pres">
      <dgm:prSet presAssocID="{376765A1-3250-4826-8E51-127C11B087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55E3D0-5B99-EA4C-BD4E-2524C5A4E87E}" type="pres">
      <dgm:prSet presAssocID="{CCD72C84-B6FA-4165-8BAB-650B2BEA99D0}" presName="spacer" presStyleCnt="0"/>
      <dgm:spPr/>
    </dgm:pt>
    <dgm:pt modelId="{A86EC27A-FA55-2E44-A796-A9463116541D}" type="pres">
      <dgm:prSet presAssocID="{6C2698F9-14E1-48C1-9E56-4B100D044F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02D839-24DB-EA41-B8B2-E799A683C7A0}" type="pres">
      <dgm:prSet presAssocID="{110948B4-13B5-431D-A9C7-569E4D544CCC}" presName="spacer" presStyleCnt="0"/>
      <dgm:spPr/>
    </dgm:pt>
    <dgm:pt modelId="{701D4566-4B6B-2346-B288-FF406890C2DE}" type="pres">
      <dgm:prSet presAssocID="{21235B3A-6865-42A9-BECB-6617ADFBE3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FA2406-1D4C-1D46-A7EF-D03354F71DE6}" type="presOf" srcId="{376765A1-3250-4826-8E51-127C11B087C2}" destId="{5354AFF1-135F-5845-900B-A438E87314BA}" srcOrd="0" destOrd="0" presId="urn:microsoft.com/office/officeart/2005/8/layout/vList2"/>
    <dgm:cxn modelId="{B4FE091C-B985-D74F-8469-B7B3E432D0A9}" type="presOf" srcId="{1DE8C5F5-61E8-4FFE-BC86-B782B1952987}" destId="{78A22696-BA19-8543-AE5F-5E4FBBDBE442}" srcOrd="0" destOrd="0" presId="urn:microsoft.com/office/officeart/2005/8/layout/vList2"/>
    <dgm:cxn modelId="{9D14C957-7054-48E2-9C59-6159D8BA1A45}" srcId="{1DE8C5F5-61E8-4FFE-BC86-B782B1952987}" destId="{21235B3A-6865-42A9-BECB-6617ADFBE39C}" srcOrd="2" destOrd="0" parTransId="{2EA10520-B33E-4A62-97FF-78C3C42D59A3}" sibTransId="{C6C47ED0-3A92-4338-95A8-A1070FDA1827}"/>
    <dgm:cxn modelId="{C166FD60-64D6-4D4C-AB7C-78FEC6D6F22B}" srcId="{1DE8C5F5-61E8-4FFE-BC86-B782B1952987}" destId="{6C2698F9-14E1-48C1-9E56-4B100D044F9A}" srcOrd="1" destOrd="0" parTransId="{9D7765C6-E82B-4AB1-87B2-9B43623E8987}" sibTransId="{110948B4-13B5-431D-A9C7-569E4D544CCC}"/>
    <dgm:cxn modelId="{480C2E6A-5AAC-462B-966C-792CE2788BA8}" srcId="{1DE8C5F5-61E8-4FFE-BC86-B782B1952987}" destId="{376765A1-3250-4826-8E51-127C11B087C2}" srcOrd="0" destOrd="0" parTransId="{FA0350A8-3405-4D80-8808-AAA001801590}" sibTransId="{CCD72C84-B6FA-4165-8BAB-650B2BEA99D0}"/>
    <dgm:cxn modelId="{982A0AA3-2155-0E47-9F3D-5CD950BF03B9}" type="presOf" srcId="{6C2698F9-14E1-48C1-9E56-4B100D044F9A}" destId="{A86EC27A-FA55-2E44-A796-A9463116541D}" srcOrd="0" destOrd="0" presId="urn:microsoft.com/office/officeart/2005/8/layout/vList2"/>
    <dgm:cxn modelId="{CD58EBA5-1115-F34D-B60A-0883E8D30877}" type="presOf" srcId="{21235B3A-6865-42A9-BECB-6617ADFBE39C}" destId="{701D4566-4B6B-2346-B288-FF406890C2DE}" srcOrd="0" destOrd="0" presId="urn:microsoft.com/office/officeart/2005/8/layout/vList2"/>
    <dgm:cxn modelId="{9083F47C-A49F-734C-8A25-7272A0B732B8}" type="presParOf" srcId="{78A22696-BA19-8543-AE5F-5E4FBBDBE442}" destId="{5354AFF1-135F-5845-900B-A438E87314BA}" srcOrd="0" destOrd="0" presId="urn:microsoft.com/office/officeart/2005/8/layout/vList2"/>
    <dgm:cxn modelId="{4693EBEA-02BD-D748-944A-56AEB99C30C5}" type="presParOf" srcId="{78A22696-BA19-8543-AE5F-5E4FBBDBE442}" destId="{B555E3D0-5B99-EA4C-BD4E-2524C5A4E87E}" srcOrd="1" destOrd="0" presId="urn:microsoft.com/office/officeart/2005/8/layout/vList2"/>
    <dgm:cxn modelId="{0EDD8057-3B51-8F44-8648-3C901ECAAA42}" type="presParOf" srcId="{78A22696-BA19-8543-AE5F-5E4FBBDBE442}" destId="{A86EC27A-FA55-2E44-A796-A9463116541D}" srcOrd="2" destOrd="0" presId="urn:microsoft.com/office/officeart/2005/8/layout/vList2"/>
    <dgm:cxn modelId="{BA489727-7A7D-2B4C-A1FA-C92BB920765F}" type="presParOf" srcId="{78A22696-BA19-8543-AE5F-5E4FBBDBE442}" destId="{1402D839-24DB-EA41-B8B2-E799A683C7A0}" srcOrd="3" destOrd="0" presId="urn:microsoft.com/office/officeart/2005/8/layout/vList2"/>
    <dgm:cxn modelId="{C33F68A5-73E6-D04D-9D27-9AA9C1EF4E4B}" type="presParOf" srcId="{78A22696-BA19-8543-AE5F-5E4FBBDBE442}" destId="{701D4566-4B6B-2346-B288-FF406890C2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8DC251-7D73-4272-B91E-BCD2E4B9A3C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350A95-B729-4220-86F5-DD4DD4CB4E76}">
      <dgm:prSet/>
      <dgm:spPr/>
      <dgm:t>
        <a:bodyPr/>
        <a:lstStyle/>
        <a:p>
          <a:pPr>
            <a:defRPr cap="all"/>
          </a:pPr>
          <a:r>
            <a:rPr lang="en-US"/>
            <a:t>Aufbau von unterstützenden Strukturen und Netzwerken.</a:t>
          </a:r>
        </a:p>
      </dgm:t>
    </dgm:pt>
    <dgm:pt modelId="{AD05C2A9-6F39-4953-B1BF-609F94226E29}" type="parTrans" cxnId="{534C319F-68F1-4060-94D0-9AC8CAB88A82}">
      <dgm:prSet/>
      <dgm:spPr/>
      <dgm:t>
        <a:bodyPr/>
        <a:lstStyle/>
        <a:p>
          <a:endParaRPr lang="en-US"/>
        </a:p>
      </dgm:t>
    </dgm:pt>
    <dgm:pt modelId="{1A8F3203-AC23-46E8-B6A1-7FC3CDDE8354}" type="sibTrans" cxnId="{534C319F-68F1-4060-94D0-9AC8CAB88A82}">
      <dgm:prSet/>
      <dgm:spPr/>
      <dgm:t>
        <a:bodyPr/>
        <a:lstStyle/>
        <a:p>
          <a:endParaRPr lang="en-US"/>
        </a:p>
      </dgm:t>
    </dgm:pt>
    <dgm:pt modelId="{F39799DE-2ED6-42EF-BDF4-A089248DF0D8}">
      <dgm:prSet/>
      <dgm:spPr/>
      <dgm:t>
        <a:bodyPr/>
        <a:lstStyle/>
        <a:p>
          <a:pPr>
            <a:defRPr cap="all"/>
          </a:pPr>
          <a:r>
            <a:rPr lang="en-US"/>
            <a:t>Flexibilität in der Organisation und im Unterricht.</a:t>
          </a:r>
        </a:p>
      </dgm:t>
    </dgm:pt>
    <dgm:pt modelId="{9BD3AC66-338E-4F47-A2D0-051C2530E288}" type="parTrans" cxnId="{637E294B-7AE1-47D7-BA54-10DC1C0330EB}">
      <dgm:prSet/>
      <dgm:spPr/>
      <dgm:t>
        <a:bodyPr/>
        <a:lstStyle/>
        <a:p>
          <a:endParaRPr lang="en-US"/>
        </a:p>
      </dgm:t>
    </dgm:pt>
    <dgm:pt modelId="{DE4FBAB4-3636-44C9-8534-4E251CEFBD91}" type="sibTrans" cxnId="{637E294B-7AE1-47D7-BA54-10DC1C0330EB}">
      <dgm:prSet/>
      <dgm:spPr/>
      <dgm:t>
        <a:bodyPr/>
        <a:lstStyle/>
        <a:p>
          <a:endParaRPr lang="en-US"/>
        </a:p>
      </dgm:t>
    </dgm:pt>
    <dgm:pt modelId="{344ACA21-DF04-4FB7-9F64-B59817D767A8}">
      <dgm:prSet/>
      <dgm:spPr/>
      <dgm:t>
        <a:bodyPr/>
        <a:lstStyle/>
        <a:p>
          <a:pPr>
            <a:defRPr cap="all"/>
          </a:pPr>
          <a:r>
            <a:rPr lang="en-US"/>
            <a:t>Sicherstellung von Zugänglichkeit und Teilhabe für alle Schüler.</a:t>
          </a:r>
        </a:p>
      </dgm:t>
    </dgm:pt>
    <dgm:pt modelId="{1486F3A9-1C4E-477C-AE86-A17D0B30369B}" type="parTrans" cxnId="{D80D7C23-9858-4555-881E-60B9D539541B}">
      <dgm:prSet/>
      <dgm:spPr/>
      <dgm:t>
        <a:bodyPr/>
        <a:lstStyle/>
        <a:p>
          <a:endParaRPr lang="en-US"/>
        </a:p>
      </dgm:t>
    </dgm:pt>
    <dgm:pt modelId="{744E6647-B57E-4724-84AF-6311F0B7BFD9}" type="sibTrans" cxnId="{D80D7C23-9858-4555-881E-60B9D539541B}">
      <dgm:prSet/>
      <dgm:spPr/>
      <dgm:t>
        <a:bodyPr/>
        <a:lstStyle/>
        <a:p>
          <a:endParaRPr lang="en-US"/>
        </a:p>
      </dgm:t>
    </dgm:pt>
    <dgm:pt modelId="{AC8A5201-79AB-4714-94B3-7FA718F64BC6}" type="pres">
      <dgm:prSet presAssocID="{938DC251-7D73-4272-B91E-BCD2E4B9A3C1}" presName="root" presStyleCnt="0">
        <dgm:presLayoutVars>
          <dgm:dir/>
          <dgm:resizeHandles val="exact"/>
        </dgm:presLayoutVars>
      </dgm:prSet>
      <dgm:spPr/>
    </dgm:pt>
    <dgm:pt modelId="{E2B1D083-6C3D-49FD-B143-A8EC99DA465C}" type="pres">
      <dgm:prSet presAssocID="{F2350A95-B729-4220-86F5-DD4DD4CB4E76}" presName="compNode" presStyleCnt="0"/>
      <dgm:spPr/>
    </dgm:pt>
    <dgm:pt modelId="{63D9C630-8A5B-4677-93E3-090BF2DE2C10}" type="pres">
      <dgm:prSet presAssocID="{F2350A95-B729-4220-86F5-DD4DD4CB4E7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E10B0D4-BAD6-4B34-99E8-7CC47F15CAC4}" type="pres">
      <dgm:prSet presAssocID="{F2350A95-B729-4220-86F5-DD4DD4CB4E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C9A6D7B-C718-4F70-AA2E-82E52F028AA1}" type="pres">
      <dgm:prSet presAssocID="{F2350A95-B729-4220-86F5-DD4DD4CB4E76}" presName="spaceRect" presStyleCnt="0"/>
      <dgm:spPr/>
    </dgm:pt>
    <dgm:pt modelId="{0B74B7BF-1275-4F88-BF77-BD572DC0D7FC}" type="pres">
      <dgm:prSet presAssocID="{F2350A95-B729-4220-86F5-DD4DD4CB4E76}" presName="textRect" presStyleLbl="revTx" presStyleIdx="0" presStyleCnt="3">
        <dgm:presLayoutVars>
          <dgm:chMax val="1"/>
          <dgm:chPref val="1"/>
        </dgm:presLayoutVars>
      </dgm:prSet>
      <dgm:spPr/>
    </dgm:pt>
    <dgm:pt modelId="{08E4B77F-2B60-401D-84CC-BFF889556CBF}" type="pres">
      <dgm:prSet presAssocID="{1A8F3203-AC23-46E8-B6A1-7FC3CDDE8354}" presName="sibTrans" presStyleCnt="0"/>
      <dgm:spPr/>
    </dgm:pt>
    <dgm:pt modelId="{9B6DFC2E-064D-42F1-B08E-2DDA24FA5770}" type="pres">
      <dgm:prSet presAssocID="{F39799DE-2ED6-42EF-BDF4-A089248DF0D8}" presName="compNode" presStyleCnt="0"/>
      <dgm:spPr/>
    </dgm:pt>
    <dgm:pt modelId="{F5F867F5-0D7B-4167-A9DD-A7C63C7C2605}" type="pres">
      <dgm:prSet presAssocID="{F39799DE-2ED6-42EF-BDF4-A089248DF0D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CFE32CE-7946-4E30-9B7C-F8C8276F8CEE}" type="pres">
      <dgm:prSet presAssocID="{F39799DE-2ED6-42EF-BDF4-A089248DF0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853FE0-C435-4200-B408-281BD48669EE}" type="pres">
      <dgm:prSet presAssocID="{F39799DE-2ED6-42EF-BDF4-A089248DF0D8}" presName="spaceRect" presStyleCnt="0"/>
      <dgm:spPr/>
    </dgm:pt>
    <dgm:pt modelId="{97240B96-DAD6-4720-B0EC-FE0B34FE4A80}" type="pres">
      <dgm:prSet presAssocID="{F39799DE-2ED6-42EF-BDF4-A089248DF0D8}" presName="textRect" presStyleLbl="revTx" presStyleIdx="1" presStyleCnt="3">
        <dgm:presLayoutVars>
          <dgm:chMax val="1"/>
          <dgm:chPref val="1"/>
        </dgm:presLayoutVars>
      </dgm:prSet>
      <dgm:spPr/>
    </dgm:pt>
    <dgm:pt modelId="{B444AFB9-F0F2-40BB-9D23-1A59F099BC6A}" type="pres">
      <dgm:prSet presAssocID="{DE4FBAB4-3636-44C9-8534-4E251CEFBD91}" presName="sibTrans" presStyleCnt="0"/>
      <dgm:spPr/>
    </dgm:pt>
    <dgm:pt modelId="{A9E76046-4751-431F-BB2B-F3039E3A8E70}" type="pres">
      <dgm:prSet presAssocID="{344ACA21-DF04-4FB7-9F64-B59817D767A8}" presName="compNode" presStyleCnt="0"/>
      <dgm:spPr/>
    </dgm:pt>
    <dgm:pt modelId="{5C3CE879-EF69-42A8-A424-52BE0BFD8ADC}" type="pres">
      <dgm:prSet presAssocID="{344ACA21-DF04-4FB7-9F64-B59817D767A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9D50159-A5D2-4D45-8C28-25C7F7647970}" type="pres">
      <dgm:prSet presAssocID="{344ACA21-DF04-4FB7-9F64-B59817D767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78523AAD-7FBA-45A3-812F-B76B27A23500}" type="pres">
      <dgm:prSet presAssocID="{344ACA21-DF04-4FB7-9F64-B59817D767A8}" presName="spaceRect" presStyleCnt="0"/>
      <dgm:spPr/>
    </dgm:pt>
    <dgm:pt modelId="{1DCD4EA4-5D26-4F9C-8BA9-033CBE21B085}" type="pres">
      <dgm:prSet presAssocID="{344ACA21-DF04-4FB7-9F64-B59817D767A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80D7C23-9858-4555-881E-60B9D539541B}" srcId="{938DC251-7D73-4272-B91E-BCD2E4B9A3C1}" destId="{344ACA21-DF04-4FB7-9F64-B59817D767A8}" srcOrd="2" destOrd="0" parTransId="{1486F3A9-1C4E-477C-AE86-A17D0B30369B}" sibTransId="{744E6647-B57E-4724-84AF-6311F0B7BFD9}"/>
    <dgm:cxn modelId="{637E294B-7AE1-47D7-BA54-10DC1C0330EB}" srcId="{938DC251-7D73-4272-B91E-BCD2E4B9A3C1}" destId="{F39799DE-2ED6-42EF-BDF4-A089248DF0D8}" srcOrd="1" destOrd="0" parTransId="{9BD3AC66-338E-4F47-A2D0-051C2530E288}" sibTransId="{DE4FBAB4-3636-44C9-8534-4E251CEFBD91}"/>
    <dgm:cxn modelId="{54031781-1C25-4A0C-8EBF-D5499BA9BE20}" type="presOf" srcId="{F39799DE-2ED6-42EF-BDF4-A089248DF0D8}" destId="{97240B96-DAD6-4720-B0EC-FE0B34FE4A80}" srcOrd="0" destOrd="0" presId="urn:microsoft.com/office/officeart/2018/5/layout/IconLeafLabelList"/>
    <dgm:cxn modelId="{534C319F-68F1-4060-94D0-9AC8CAB88A82}" srcId="{938DC251-7D73-4272-B91E-BCD2E4B9A3C1}" destId="{F2350A95-B729-4220-86F5-DD4DD4CB4E76}" srcOrd="0" destOrd="0" parTransId="{AD05C2A9-6F39-4953-B1BF-609F94226E29}" sibTransId="{1A8F3203-AC23-46E8-B6A1-7FC3CDDE8354}"/>
    <dgm:cxn modelId="{06ED38B8-C11D-43A0-87B6-D2C8117AAAC6}" type="presOf" srcId="{F2350A95-B729-4220-86F5-DD4DD4CB4E76}" destId="{0B74B7BF-1275-4F88-BF77-BD572DC0D7FC}" srcOrd="0" destOrd="0" presId="urn:microsoft.com/office/officeart/2018/5/layout/IconLeafLabelList"/>
    <dgm:cxn modelId="{C9060FEB-4895-49EC-ABB2-38005FA6BD72}" type="presOf" srcId="{344ACA21-DF04-4FB7-9F64-B59817D767A8}" destId="{1DCD4EA4-5D26-4F9C-8BA9-033CBE21B085}" srcOrd="0" destOrd="0" presId="urn:microsoft.com/office/officeart/2018/5/layout/IconLeafLabelList"/>
    <dgm:cxn modelId="{F02230FD-034E-4A81-A1E5-54726F6AAF60}" type="presOf" srcId="{938DC251-7D73-4272-B91E-BCD2E4B9A3C1}" destId="{AC8A5201-79AB-4714-94B3-7FA718F64BC6}" srcOrd="0" destOrd="0" presId="urn:microsoft.com/office/officeart/2018/5/layout/IconLeafLabelList"/>
    <dgm:cxn modelId="{1EA41D76-E44C-46C5-B34A-70EF8A4958F2}" type="presParOf" srcId="{AC8A5201-79AB-4714-94B3-7FA718F64BC6}" destId="{E2B1D083-6C3D-49FD-B143-A8EC99DA465C}" srcOrd="0" destOrd="0" presId="urn:microsoft.com/office/officeart/2018/5/layout/IconLeafLabelList"/>
    <dgm:cxn modelId="{4495522A-8887-4633-8A4A-0165EB671FC0}" type="presParOf" srcId="{E2B1D083-6C3D-49FD-B143-A8EC99DA465C}" destId="{63D9C630-8A5B-4677-93E3-090BF2DE2C10}" srcOrd="0" destOrd="0" presId="urn:microsoft.com/office/officeart/2018/5/layout/IconLeafLabelList"/>
    <dgm:cxn modelId="{56E9DBB0-326F-468D-A2AF-B670602FCFA0}" type="presParOf" srcId="{E2B1D083-6C3D-49FD-B143-A8EC99DA465C}" destId="{8E10B0D4-BAD6-4B34-99E8-7CC47F15CAC4}" srcOrd="1" destOrd="0" presId="urn:microsoft.com/office/officeart/2018/5/layout/IconLeafLabelList"/>
    <dgm:cxn modelId="{E4CD8DA7-80A9-4B05-9DFB-9CF5DE20ED28}" type="presParOf" srcId="{E2B1D083-6C3D-49FD-B143-A8EC99DA465C}" destId="{7C9A6D7B-C718-4F70-AA2E-82E52F028AA1}" srcOrd="2" destOrd="0" presId="urn:microsoft.com/office/officeart/2018/5/layout/IconLeafLabelList"/>
    <dgm:cxn modelId="{6F90CB86-A2E7-4A2F-AB4F-F3E589775B20}" type="presParOf" srcId="{E2B1D083-6C3D-49FD-B143-A8EC99DA465C}" destId="{0B74B7BF-1275-4F88-BF77-BD572DC0D7FC}" srcOrd="3" destOrd="0" presId="urn:microsoft.com/office/officeart/2018/5/layout/IconLeafLabelList"/>
    <dgm:cxn modelId="{4B017810-9EB1-4103-8DEA-BB9EE87DEDC9}" type="presParOf" srcId="{AC8A5201-79AB-4714-94B3-7FA718F64BC6}" destId="{08E4B77F-2B60-401D-84CC-BFF889556CBF}" srcOrd="1" destOrd="0" presId="urn:microsoft.com/office/officeart/2018/5/layout/IconLeafLabelList"/>
    <dgm:cxn modelId="{C1B55E43-6FC8-434A-901F-DB507FD41972}" type="presParOf" srcId="{AC8A5201-79AB-4714-94B3-7FA718F64BC6}" destId="{9B6DFC2E-064D-42F1-B08E-2DDA24FA5770}" srcOrd="2" destOrd="0" presId="urn:microsoft.com/office/officeart/2018/5/layout/IconLeafLabelList"/>
    <dgm:cxn modelId="{D5E0F1DF-0784-444D-84E7-46E4E1675D1B}" type="presParOf" srcId="{9B6DFC2E-064D-42F1-B08E-2DDA24FA5770}" destId="{F5F867F5-0D7B-4167-A9DD-A7C63C7C2605}" srcOrd="0" destOrd="0" presId="urn:microsoft.com/office/officeart/2018/5/layout/IconLeafLabelList"/>
    <dgm:cxn modelId="{B66FA98C-62F7-4905-88A2-FD8ADDC16BAA}" type="presParOf" srcId="{9B6DFC2E-064D-42F1-B08E-2DDA24FA5770}" destId="{4CFE32CE-7946-4E30-9B7C-F8C8276F8CEE}" srcOrd="1" destOrd="0" presId="urn:microsoft.com/office/officeart/2018/5/layout/IconLeafLabelList"/>
    <dgm:cxn modelId="{2ABFBB54-F57E-4BE7-953C-1A8CBCCC5EC4}" type="presParOf" srcId="{9B6DFC2E-064D-42F1-B08E-2DDA24FA5770}" destId="{7A853FE0-C435-4200-B408-281BD48669EE}" srcOrd="2" destOrd="0" presId="urn:microsoft.com/office/officeart/2018/5/layout/IconLeafLabelList"/>
    <dgm:cxn modelId="{CCA29495-04E8-461E-9853-EE8CA43A5287}" type="presParOf" srcId="{9B6DFC2E-064D-42F1-B08E-2DDA24FA5770}" destId="{97240B96-DAD6-4720-B0EC-FE0B34FE4A80}" srcOrd="3" destOrd="0" presId="urn:microsoft.com/office/officeart/2018/5/layout/IconLeafLabelList"/>
    <dgm:cxn modelId="{44F5A579-F8F4-4029-8408-86FA23CDAA83}" type="presParOf" srcId="{AC8A5201-79AB-4714-94B3-7FA718F64BC6}" destId="{B444AFB9-F0F2-40BB-9D23-1A59F099BC6A}" srcOrd="3" destOrd="0" presId="urn:microsoft.com/office/officeart/2018/5/layout/IconLeafLabelList"/>
    <dgm:cxn modelId="{3CA0C6AA-DF4D-471D-996C-46BB8B9E252F}" type="presParOf" srcId="{AC8A5201-79AB-4714-94B3-7FA718F64BC6}" destId="{A9E76046-4751-431F-BB2B-F3039E3A8E70}" srcOrd="4" destOrd="0" presId="urn:microsoft.com/office/officeart/2018/5/layout/IconLeafLabelList"/>
    <dgm:cxn modelId="{511B72F8-401D-4A00-B9F4-713AD79A3358}" type="presParOf" srcId="{A9E76046-4751-431F-BB2B-F3039E3A8E70}" destId="{5C3CE879-EF69-42A8-A424-52BE0BFD8ADC}" srcOrd="0" destOrd="0" presId="urn:microsoft.com/office/officeart/2018/5/layout/IconLeafLabelList"/>
    <dgm:cxn modelId="{D7881F14-182B-4DC4-87CF-E69FC0A0A8CE}" type="presParOf" srcId="{A9E76046-4751-431F-BB2B-F3039E3A8E70}" destId="{69D50159-A5D2-4D45-8C28-25C7F7647970}" srcOrd="1" destOrd="0" presId="urn:microsoft.com/office/officeart/2018/5/layout/IconLeafLabelList"/>
    <dgm:cxn modelId="{17574CB1-838F-4AD9-B2A6-40659DF840B3}" type="presParOf" srcId="{A9E76046-4751-431F-BB2B-F3039E3A8E70}" destId="{78523AAD-7FBA-45A3-812F-B76B27A23500}" srcOrd="2" destOrd="0" presId="urn:microsoft.com/office/officeart/2018/5/layout/IconLeafLabelList"/>
    <dgm:cxn modelId="{FC88C11D-06D5-440D-9ECE-B1AB646AC8E9}" type="presParOf" srcId="{A9E76046-4751-431F-BB2B-F3039E3A8E70}" destId="{1DCD4EA4-5D26-4F9C-8BA9-033CBE21B08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8B85A-D262-46DC-88EA-E1C506DBD7CA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7C52A8-52A2-495E-86D6-0CF26910D4EB}">
      <dgm:prSet/>
      <dgm:spPr/>
      <dgm:t>
        <a:bodyPr/>
        <a:lstStyle/>
        <a:p>
          <a:r>
            <a:rPr lang="en-US"/>
            <a:t>Individualisierte Lernpläne und differenzierte Unterrichtsmethoden</a:t>
          </a:r>
        </a:p>
      </dgm:t>
    </dgm:pt>
    <dgm:pt modelId="{976D1658-3B29-4BBE-AA25-C03BACD81352}" type="parTrans" cxnId="{6B7760CF-7E73-4F34-B94F-1381B7AF7DE1}">
      <dgm:prSet/>
      <dgm:spPr/>
      <dgm:t>
        <a:bodyPr/>
        <a:lstStyle/>
        <a:p>
          <a:endParaRPr lang="en-US"/>
        </a:p>
      </dgm:t>
    </dgm:pt>
    <dgm:pt modelId="{15C0CD5E-2C1E-4D50-BF53-86F2D764CE80}" type="sibTrans" cxnId="{6B7760CF-7E73-4F34-B94F-1381B7AF7DE1}">
      <dgm:prSet/>
      <dgm:spPr/>
      <dgm:t>
        <a:bodyPr/>
        <a:lstStyle/>
        <a:p>
          <a:endParaRPr lang="en-US"/>
        </a:p>
      </dgm:t>
    </dgm:pt>
    <dgm:pt modelId="{4E6FB17D-36FB-4B2D-86B5-7B4212B9EFD3}">
      <dgm:prSet/>
      <dgm:spPr/>
      <dgm:t>
        <a:bodyPr/>
        <a:lstStyle/>
        <a:p>
          <a:r>
            <a:rPr lang="en-US"/>
            <a:t>Förderung von Peer-Learning und kooperativem Lernen</a:t>
          </a:r>
        </a:p>
      </dgm:t>
    </dgm:pt>
    <dgm:pt modelId="{FD6BADFF-12D8-40D6-9F25-34C7FAF3B494}" type="parTrans" cxnId="{3D5F1E9D-685C-4B65-88C1-2A561BDE44B5}">
      <dgm:prSet/>
      <dgm:spPr/>
      <dgm:t>
        <a:bodyPr/>
        <a:lstStyle/>
        <a:p>
          <a:endParaRPr lang="en-US"/>
        </a:p>
      </dgm:t>
    </dgm:pt>
    <dgm:pt modelId="{14233428-1B20-4D88-83FC-AB60D9AB4F1C}" type="sibTrans" cxnId="{3D5F1E9D-685C-4B65-88C1-2A561BDE44B5}">
      <dgm:prSet/>
      <dgm:spPr/>
      <dgm:t>
        <a:bodyPr/>
        <a:lstStyle/>
        <a:p>
          <a:endParaRPr lang="en-US"/>
        </a:p>
      </dgm:t>
    </dgm:pt>
    <dgm:pt modelId="{3134CD11-C2D4-4961-9DA4-FB562B2B4435}">
      <dgm:prSet/>
      <dgm:spPr/>
      <dgm:t>
        <a:bodyPr/>
        <a:lstStyle/>
        <a:p>
          <a:r>
            <a:rPr lang="en-US"/>
            <a:t>Kontinuierliche Reflexion und Weiterentwicklung der Praktiken</a:t>
          </a:r>
        </a:p>
      </dgm:t>
    </dgm:pt>
    <dgm:pt modelId="{3F26651C-0753-476E-9B12-E3813142EB0B}" type="parTrans" cxnId="{85FEC769-9BC6-440B-9968-ED9ED7ABBB81}">
      <dgm:prSet/>
      <dgm:spPr/>
      <dgm:t>
        <a:bodyPr/>
        <a:lstStyle/>
        <a:p>
          <a:endParaRPr lang="en-US"/>
        </a:p>
      </dgm:t>
    </dgm:pt>
    <dgm:pt modelId="{CB302AD2-F7A9-4696-8BB2-01ADA933805A}" type="sibTrans" cxnId="{85FEC769-9BC6-440B-9968-ED9ED7ABBB81}">
      <dgm:prSet/>
      <dgm:spPr/>
      <dgm:t>
        <a:bodyPr/>
        <a:lstStyle/>
        <a:p>
          <a:endParaRPr lang="en-US"/>
        </a:p>
      </dgm:t>
    </dgm:pt>
    <dgm:pt modelId="{B04EB2D1-6D7B-FC44-B71E-01A5182B9C50}" type="pres">
      <dgm:prSet presAssocID="{C5E8B85A-D262-46DC-88EA-E1C506DBD7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93DEC3-14D8-8144-B219-125F36DB9D5E}" type="pres">
      <dgm:prSet presAssocID="{5D7C52A8-52A2-495E-86D6-0CF26910D4EB}" presName="hierRoot1" presStyleCnt="0"/>
      <dgm:spPr/>
    </dgm:pt>
    <dgm:pt modelId="{BB26869B-BDC7-8B41-B19D-BE0A8480E95A}" type="pres">
      <dgm:prSet presAssocID="{5D7C52A8-52A2-495E-86D6-0CF26910D4EB}" presName="composite" presStyleCnt="0"/>
      <dgm:spPr/>
    </dgm:pt>
    <dgm:pt modelId="{29DD74B5-99A5-5044-8C68-102DD1C3E4D0}" type="pres">
      <dgm:prSet presAssocID="{5D7C52A8-52A2-495E-86D6-0CF26910D4EB}" presName="background" presStyleLbl="node0" presStyleIdx="0" presStyleCnt="3"/>
      <dgm:spPr/>
    </dgm:pt>
    <dgm:pt modelId="{3CEC6D29-1EFF-014C-B9C4-0AA3FA0A7B37}" type="pres">
      <dgm:prSet presAssocID="{5D7C52A8-52A2-495E-86D6-0CF26910D4EB}" presName="text" presStyleLbl="fgAcc0" presStyleIdx="0" presStyleCnt="3">
        <dgm:presLayoutVars>
          <dgm:chPref val="3"/>
        </dgm:presLayoutVars>
      </dgm:prSet>
      <dgm:spPr/>
    </dgm:pt>
    <dgm:pt modelId="{0D2EEF32-4CFA-B843-A064-B152748A6DB7}" type="pres">
      <dgm:prSet presAssocID="{5D7C52A8-52A2-495E-86D6-0CF26910D4EB}" presName="hierChild2" presStyleCnt="0"/>
      <dgm:spPr/>
    </dgm:pt>
    <dgm:pt modelId="{58BAED98-BE6E-6C4F-A264-9A7D9C6280A0}" type="pres">
      <dgm:prSet presAssocID="{4E6FB17D-36FB-4B2D-86B5-7B4212B9EFD3}" presName="hierRoot1" presStyleCnt="0"/>
      <dgm:spPr/>
    </dgm:pt>
    <dgm:pt modelId="{7A27FF36-3276-4740-93D1-C8006B684B8E}" type="pres">
      <dgm:prSet presAssocID="{4E6FB17D-36FB-4B2D-86B5-7B4212B9EFD3}" presName="composite" presStyleCnt="0"/>
      <dgm:spPr/>
    </dgm:pt>
    <dgm:pt modelId="{0B2EAFBD-BDF6-FE47-9B95-8B07E1348319}" type="pres">
      <dgm:prSet presAssocID="{4E6FB17D-36FB-4B2D-86B5-7B4212B9EFD3}" presName="background" presStyleLbl="node0" presStyleIdx="1" presStyleCnt="3"/>
      <dgm:spPr/>
    </dgm:pt>
    <dgm:pt modelId="{0A0C6BE3-5391-B544-8301-EDF1BDEE7386}" type="pres">
      <dgm:prSet presAssocID="{4E6FB17D-36FB-4B2D-86B5-7B4212B9EFD3}" presName="text" presStyleLbl="fgAcc0" presStyleIdx="1" presStyleCnt="3">
        <dgm:presLayoutVars>
          <dgm:chPref val="3"/>
        </dgm:presLayoutVars>
      </dgm:prSet>
      <dgm:spPr/>
    </dgm:pt>
    <dgm:pt modelId="{839D4A22-4E3A-AD4C-8462-E7A6507B9562}" type="pres">
      <dgm:prSet presAssocID="{4E6FB17D-36FB-4B2D-86B5-7B4212B9EFD3}" presName="hierChild2" presStyleCnt="0"/>
      <dgm:spPr/>
    </dgm:pt>
    <dgm:pt modelId="{EE299550-16CC-BC40-A54F-6B954CA1BDFB}" type="pres">
      <dgm:prSet presAssocID="{3134CD11-C2D4-4961-9DA4-FB562B2B4435}" presName="hierRoot1" presStyleCnt="0"/>
      <dgm:spPr/>
    </dgm:pt>
    <dgm:pt modelId="{E9CCA4C6-D2CB-EB4A-8CEF-FE53E3BCC751}" type="pres">
      <dgm:prSet presAssocID="{3134CD11-C2D4-4961-9DA4-FB562B2B4435}" presName="composite" presStyleCnt="0"/>
      <dgm:spPr/>
    </dgm:pt>
    <dgm:pt modelId="{A4357B9B-CB6C-0048-8CB9-28C3258213C0}" type="pres">
      <dgm:prSet presAssocID="{3134CD11-C2D4-4961-9DA4-FB562B2B4435}" presName="background" presStyleLbl="node0" presStyleIdx="2" presStyleCnt="3"/>
      <dgm:spPr/>
    </dgm:pt>
    <dgm:pt modelId="{3190E221-2A36-F84A-B9E9-808F73363017}" type="pres">
      <dgm:prSet presAssocID="{3134CD11-C2D4-4961-9DA4-FB562B2B4435}" presName="text" presStyleLbl="fgAcc0" presStyleIdx="2" presStyleCnt="3">
        <dgm:presLayoutVars>
          <dgm:chPref val="3"/>
        </dgm:presLayoutVars>
      </dgm:prSet>
      <dgm:spPr/>
    </dgm:pt>
    <dgm:pt modelId="{2058B4C6-6438-9945-BF0B-F515507B6380}" type="pres">
      <dgm:prSet presAssocID="{3134CD11-C2D4-4961-9DA4-FB562B2B4435}" presName="hierChild2" presStyleCnt="0"/>
      <dgm:spPr/>
    </dgm:pt>
  </dgm:ptLst>
  <dgm:cxnLst>
    <dgm:cxn modelId="{E3E55037-034D-F24A-846F-06619D27505F}" type="presOf" srcId="{4E6FB17D-36FB-4B2D-86B5-7B4212B9EFD3}" destId="{0A0C6BE3-5391-B544-8301-EDF1BDEE7386}" srcOrd="0" destOrd="0" presId="urn:microsoft.com/office/officeart/2005/8/layout/hierarchy1"/>
    <dgm:cxn modelId="{85FEC769-9BC6-440B-9968-ED9ED7ABBB81}" srcId="{C5E8B85A-D262-46DC-88EA-E1C506DBD7CA}" destId="{3134CD11-C2D4-4961-9DA4-FB562B2B4435}" srcOrd="2" destOrd="0" parTransId="{3F26651C-0753-476E-9B12-E3813142EB0B}" sibTransId="{CB302AD2-F7A9-4696-8BB2-01ADA933805A}"/>
    <dgm:cxn modelId="{428B778F-3FF7-8048-91D3-641F2A4D0FB1}" type="presOf" srcId="{C5E8B85A-D262-46DC-88EA-E1C506DBD7CA}" destId="{B04EB2D1-6D7B-FC44-B71E-01A5182B9C50}" srcOrd="0" destOrd="0" presId="urn:microsoft.com/office/officeart/2005/8/layout/hierarchy1"/>
    <dgm:cxn modelId="{21126E9B-DA30-5F40-A0C3-9A2D1EC46E6B}" type="presOf" srcId="{5D7C52A8-52A2-495E-86D6-0CF26910D4EB}" destId="{3CEC6D29-1EFF-014C-B9C4-0AA3FA0A7B37}" srcOrd="0" destOrd="0" presId="urn:microsoft.com/office/officeart/2005/8/layout/hierarchy1"/>
    <dgm:cxn modelId="{3D5F1E9D-685C-4B65-88C1-2A561BDE44B5}" srcId="{C5E8B85A-D262-46DC-88EA-E1C506DBD7CA}" destId="{4E6FB17D-36FB-4B2D-86B5-7B4212B9EFD3}" srcOrd="1" destOrd="0" parTransId="{FD6BADFF-12D8-40D6-9F25-34C7FAF3B494}" sibTransId="{14233428-1B20-4D88-83FC-AB60D9AB4F1C}"/>
    <dgm:cxn modelId="{6B7760CF-7E73-4F34-B94F-1381B7AF7DE1}" srcId="{C5E8B85A-D262-46DC-88EA-E1C506DBD7CA}" destId="{5D7C52A8-52A2-495E-86D6-0CF26910D4EB}" srcOrd="0" destOrd="0" parTransId="{976D1658-3B29-4BBE-AA25-C03BACD81352}" sibTransId="{15C0CD5E-2C1E-4D50-BF53-86F2D764CE80}"/>
    <dgm:cxn modelId="{D4DFFFF7-4632-F04C-833A-91432F3E1A83}" type="presOf" srcId="{3134CD11-C2D4-4961-9DA4-FB562B2B4435}" destId="{3190E221-2A36-F84A-B9E9-808F73363017}" srcOrd="0" destOrd="0" presId="urn:microsoft.com/office/officeart/2005/8/layout/hierarchy1"/>
    <dgm:cxn modelId="{7B1BBD83-98B4-7D41-BC66-C471EF89692A}" type="presParOf" srcId="{B04EB2D1-6D7B-FC44-B71E-01A5182B9C50}" destId="{F393DEC3-14D8-8144-B219-125F36DB9D5E}" srcOrd="0" destOrd="0" presId="urn:microsoft.com/office/officeart/2005/8/layout/hierarchy1"/>
    <dgm:cxn modelId="{28E3A8CD-271D-F548-BF10-EFB0B5A746FB}" type="presParOf" srcId="{F393DEC3-14D8-8144-B219-125F36DB9D5E}" destId="{BB26869B-BDC7-8B41-B19D-BE0A8480E95A}" srcOrd="0" destOrd="0" presId="urn:microsoft.com/office/officeart/2005/8/layout/hierarchy1"/>
    <dgm:cxn modelId="{90EC53EC-A8BD-7E45-9FE0-87C85F368745}" type="presParOf" srcId="{BB26869B-BDC7-8B41-B19D-BE0A8480E95A}" destId="{29DD74B5-99A5-5044-8C68-102DD1C3E4D0}" srcOrd="0" destOrd="0" presId="urn:microsoft.com/office/officeart/2005/8/layout/hierarchy1"/>
    <dgm:cxn modelId="{ADBEBA8F-8E4E-ED47-A25C-D6A147181552}" type="presParOf" srcId="{BB26869B-BDC7-8B41-B19D-BE0A8480E95A}" destId="{3CEC6D29-1EFF-014C-B9C4-0AA3FA0A7B37}" srcOrd="1" destOrd="0" presId="urn:microsoft.com/office/officeart/2005/8/layout/hierarchy1"/>
    <dgm:cxn modelId="{7D2AD7F4-C6EC-CA49-8FFE-7A294BB0438B}" type="presParOf" srcId="{F393DEC3-14D8-8144-B219-125F36DB9D5E}" destId="{0D2EEF32-4CFA-B843-A064-B152748A6DB7}" srcOrd="1" destOrd="0" presId="urn:microsoft.com/office/officeart/2005/8/layout/hierarchy1"/>
    <dgm:cxn modelId="{06C37AA7-D227-F34E-94C2-33B4BB1FF5B3}" type="presParOf" srcId="{B04EB2D1-6D7B-FC44-B71E-01A5182B9C50}" destId="{58BAED98-BE6E-6C4F-A264-9A7D9C6280A0}" srcOrd="1" destOrd="0" presId="urn:microsoft.com/office/officeart/2005/8/layout/hierarchy1"/>
    <dgm:cxn modelId="{740BF162-FA5A-6F4C-8311-37697F9E3BA1}" type="presParOf" srcId="{58BAED98-BE6E-6C4F-A264-9A7D9C6280A0}" destId="{7A27FF36-3276-4740-93D1-C8006B684B8E}" srcOrd="0" destOrd="0" presId="urn:microsoft.com/office/officeart/2005/8/layout/hierarchy1"/>
    <dgm:cxn modelId="{64E76BEA-6712-1648-94F1-2B5CB07EEBEA}" type="presParOf" srcId="{7A27FF36-3276-4740-93D1-C8006B684B8E}" destId="{0B2EAFBD-BDF6-FE47-9B95-8B07E1348319}" srcOrd="0" destOrd="0" presId="urn:microsoft.com/office/officeart/2005/8/layout/hierarchy1"/>
    <dgm:cxn modelId="{57B7BCA5-A8C8-5042-82FA-521FC2DC38D2}" type="presParOf" srcId="{7A27FF36-3276-4740-93D1-C8006B684B8E}" destId="{0A0C6BE3-5391-B544-8301-EDF1BDEE7386}" srcOrd="1" destOrd="0" presId="urn:microsoft.com/office/officeart/2005/8/layout/hierarchy1"/>
    <dgm:cxn modelId="{C64A980F-4157-254E-9BF1-D13687514A91}" type="presParOf" srcId="{58BAED98-BE6E-6C4F-A264-9A7D9C6280A0}" destId="{839D4A22-4E3A-AD4C-8462-E7A6507B9562}" srcOrd="1" destOrd="0" presId="urn:microsoft.com/office/officeart/2005/8/layout/hierarchy1"/>
    <dgm:cxn modelId="{136370A1-C6EB-014F-BDBD-990D551EB183}" type="presParOf" srcId="{B04EB2D1-6D7B-FC44-B71E-01A5182B9C50}" destId="{EE299550-16CC-BC40-A54F-6B954CA1BDFB}" srcOrd="2" destOrd="0" presId="urn:microsoft.com/office/officeart/2005/8/layout/hierarchy1"/>
    <dgm:cxn modelId="{FD38FF66-D39C-EC48-B291-31E3EADCF53D}" type="presParOf" srcId="{EE299550-16CC-BC40-A54F-6B954CA1BDFB}" destId="{E9CCA4C6-D2CB-EB4A-8CEF-FE53E3BCC751}" srcOrd="0" destOrd="0" presId="urn:microsoft.com/office/officeart/2005/8/layout/hierarchy1"/>
    <dgm:cxn modelId="{11F63F1B-A816-AF4D-8D45-8134AF868309}" type="presParOf" srcId="{E9CCA4C6-D2CB-EB4A-8CEF-FE53E3BCC751}" destId="{A4357B9B-CB6C-0048-8CB9-28C3258213C0}" srcOrd="0" destOrd="0" presId="urn:microsoft.com/office/officeart/2005/8/layout/hierarchy1"/>
    <dgm:cxn modelId="{BCD2B9C5-4696-4C4C-B5A0-87196ED70A0D}" type="presParOf" srcId="{E9CCA4C6-D2CB-EB4A-8CEF-FE53E3BCC751}" destId="{3190E221-2A36-F84A-B9E9-808F73363017}" srcOrd="1" destOrd="0" presId="urn:microsoft.com/office/officeart/2005/8/layout/hierarchy1"/>
    <dgm:cxn modelId="{038F805D-86F1-D547-B778-7D412A54811F}" type="presParOf" srcId="{EE299550-16CC-BC40-A54F-6B954CA1BDFB}" destId="{2058B4C6-6438-9945-BF0B-F515507B63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7B109D-1FF9-4625-9444-A2A5178759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990151-7F95-499D-AAA5-E5B6F331C4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Sprachliche und kulturelle Vielfalt</a:t>
          </a:r>
        </a:p>
      </dgm:t>
    </dgm:pt>
    <dgm:pt modelId="{368997BA-DE7B-4094-BAA1-C4EA25828530}" type="parTrans" cxnId="{BA9CED39-6982-4D3F-B7D8-32E1272C99A3}">
      <dgm:prSet/>
      <dgm:spPr/>
      <dgm:t>
        <a:bodyPr/>
        <a:lstStyle/>
        <a:p>
          <a:endParaRPr lang="en-US"/>
        </a:p>
      </dgm:t>
    </dgm:pt>
    <dgm:pt modelId="{A2C3525C-369B-4D1B-825E-19B5CE6B5152}" type="sibTrans" cxnId="{BA9CED39-6982-4D3F-B7D8-32E1272C99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220101-C98A-46E4-B43C-0B087FEF1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Lösung: Mehrsprachige Unterrichtsmaterialien</a:t>
          </a:r>
        </a:p>
      </dgm:t>
    </dgm:pt>
    <dgm:pt modelId="{AD8DE0C8-D8AD-4225-9441-AA9ED6607B55}" type="parTrans" cxnId="{1EFEFE8B-E320-452F-914B-26CEE44C416F}">
      <dgm:prSet/>
      <dgm:spPr/>
      <dgm:t>
        <a:bodyPr/>
        <a:lstStyle/>
        <a:p>
          <a:endParaRPr lang="en-US"/>
        </a:p>
      </dgm:t>
    </dgm:pt>
    <dgm:pt modelId="{21A2EFEC-7155-4F80-AEBD-7B6705FE72EF}" type="sibTrans" cxnId="{1EFEFE8B-E320-452F-914B-26CEE44C41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875C69-5FAB-4F0F-9B38-436EA00738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Unterschiedliche Bildungsbedürfnisse</a:t>
          </a:r>
        </a:p>
      </dgm:t>
    </dgm:pt>
    <dgm:pt modelId="{81168CF7-9130-4232-9112-9E7056493873}" type="parTrans" cxnId="{24662EC3-8326-4433-B748-9FAC713C8EBA}">
      <dgm:prSet/>
      <dgm:spPr/>
      <dgm:t>
        <a:bodyPr/>
        <a:lstStyle/>
        <a:p>
          <a:endParaRPr lang="en-US"/>
        </a:p>
      </dgm:t>
    </dgm:pt>
    <dgm:pt modelId="{C6991AF2-D267-47CA-B083-C6B8847BE4EF}" type="sibTrans" cxnId="{24662EC3-8326-4433-B748-9FAC713C8E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CDCA31-5775-4BDB-9181-BF8A6B89AC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Lösung: Individualisierte Unterstützung und Förderung</a:t>
          </a:r>
        </a:p>
      </dgm:t>
    </dgm:pt>
    <dgm:pt modelId="{CB9DB317-B7F8-421A-B311-4824CDEBCEAD}" type="parTrans" cxnId="{80A17B80-27F1-4EE3-9048-80AD9902A465}">
      <dgm:prSet/>
      <dgm:spPr/>
      <dgm:t>
        <a:bodyPr/>
        <a:lstStyle/>
        <a:p>
          <a:endParaRPr lang="en-US"/>
        </a:p>
      </dgm:t>
    </dgm:pt>
    <dgm:pt modelId="{AB06A404-C287-440A-B1F1-904780A16626}" type="sibTrans" cxnId="{80A17B80-27F1-4EE3-9048-80AD9902A465}">
      <dgm:prSet/>
      <dgm:spPr/>
      <dgm:t>
        <a:bodyPr/>
        <a:lstStyle/>
        <a:p>
          <a:endParaRPr lang="en-US"/>
        </a:p>
      </dgm:t>
    </dgm:pt>
    <dgm:pt modelId="{A47385B2-A3CD-4CD3-9709-4DD07C54E74E}" type="pres">
      <dgm:prSet presAssocID="{947B109D-1FF9-4625-9444-A2A51787594C}" presName="root" presStyleCnt="0">
        <dgm:presLayoutVars>
          <dgm:dir/>
          <dgm:resizeHandles val="exact"/>
        </dgm:presLayoutVars>
      </dgm:prSet>
      <dgm:spPr/>
    </dgm:pt>
    <dgm:pt modelId="{0B3AB9C2-860C-4150-ADCD-BAFC72058C8F}" type="pres">
      <dgm:prSet presAssocID="{947B109D-1FF9-4625-9444-A2A51787594C}" presName="container" presStyleCnt="0">
        <dgm:presLayoutVars>
          <dgm:dir/>
          <dgm:resizeHandles val="exact"/>
        </dgm:presLayoutVars>
      </dgm:prSet>
      <dgm:spPr/>
    </dgm:pt>
    <dgm:pt modelId="{D245A24B-5AD0-474E-8783-BDA4D37B0E65}" type="pres">
      <dgm:prSet presAssocID="{E0990151-7F95-499D-AAA5-E5B6F331C422}" presName="compNode" presStyleCnt="0"/>
      <dgm:spPr/>
    </dgm:pt>
    <dgm:pt modelId="{D1ECC948-AC5C-4EC7-B79E-F7480DE10E8E}" type="pres">
      <dgm:prSet presAssocID="{E0990151-7F95-499D-AAA5-E5B6F331C422}" presName="iconBgRect" presStyleLbl="bgShp" presStyleIdx="0" presStyleCnt="4"/>
      <dgm:spPr/>
    </dgm:pt>
    <dgm:pt modelId="{772EA9B1-63B7-4CF9-B62F-6301AD31A814}" type="pres">
      <dgm:prSet presAssocID="{E0990151-7F95-499D-AAA5-E5B6F331C4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25D7AE0-D68F-4B8F-AC3E-618A0433B84C}" type="pres">
      <dgm:prSet presAssocID="{E0990151-7F95-499D-AAA5-E5B6F331C422}" presName="spaceRect" presStyleCnt="0"/>
      <dgm:spPr/>
    </dgm:pt>
    <dgm:pt modelId="{7336254A-BB88-4156-9CA9-2E86BBAAE2DD}" type="pres">
      <dgm:prSet presAssocID="{E0990151-7F95-499D-AAA5-E5B6F331C422}" presName="textRect" presStyleLbl="revTx" presStyleIdx="0" presStyleCnt="4">
        <dgm:presLayoutVars>
          <dgm:chMax val="1"/>
          <dgm:chPref val="1"/>
        </dgm:presLayoutVars>
      </dgm:prSet>
      <dgm:spPr/>
    </dgm:pt>
    <dgm:pt modelId="{B3A30646-9CF3-4C7C-BC7A-E656757C9629}" type="pres">
      <dgm:prSet presAssocID="{A2C3525C-369B-4D1B-825E-19B5CE6B5152}" presName="sibTrans" presStyleLbl="sibTrans2D1" presStyleIdx="0" presStyleCnt="0"/>
      <dgm:spPr/>
    </dgm:pt>
    <dgm:pt modelId="{B2EA039F-417D-432C-BBCE-CC5629E72148}" type="pres">
      <dgm:prSet presAssocID="{42220101-C98A-46E4-B43C-0B087FEF16B7}" presName="compNode" presStyleCnt="0"/>
      <dgm:spPr/>
    </dgm:pt>
    <dgm:pt modelId="{05AA0861-6F47-4412-B538-19D97CC07A1A}" type="pres">
      <dgm:prSet presAssocID="{42220101-C98A-46E4-B43C-0B087FEF16B7}" presName="iconBgRect" presStyleLbl="bgShp" presStyleIdx="1" presStyleCnt="4"/>
      <dgm:spPr/>
    </dgm:pt>
    <dgm:pt modelId="{922D77B4-42B1-49CD-B996-8A4F7F16B4D0}" type="pres">
      <dgm:prSet presAssocID="{42220101-C98A-46E4-B43C-0B087FEF16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0897D1A-0AD4-4F42-8E6E-C628ADE9D2E9}" type="pres">
      <dgm:prSet presAssocID="{42220101-C98A-46E4-B43C-0B087FEF16B7}" presName="spaceRect" presStyleCnt="0"/>
      <dgm:spPr/>
    </dgm:pt>
    <dgm:pt modelId="{CC528707-0DA7-42E8-A5CB-3C70D76AF0C4}" type="pres">
      <dgm:prSet presAssocID="{42220101-C98A-46E4-B43C-0B087FEF16B7}" presName="textRect" presStyleLbl="revTx" presStyleIdx="1" presStyleCnt="4">
        <dgm:presLayoutVars>
          <dgm:chMax val="1"/>
          <dgm:chPref val="1"/>
        </dgm:presLayoutVars>
      </dgm:prSet>
      <dgm:spPr/>
    </dgm:pt>
    <dgm:pt modelId="{42BE3087-2978-4D95-A63E-0F033A92E1BA}" type="pres">
      <dgm:prSet presAssocID="{21A2EFEC-7155-4F80-AEBD-7B6705FE72EF}" presName="sibTrans" presStyleLbl="sibTrans2D1" presStyleIdx="0" presStyleCnt="0"/>
      <dgm:spPr/>
    </dgm:pt>
    <dgm:pt modelId="{75D4286F-A9E4-467F-B75D-BD3BD62DD7F4}" type="pres">
      <dgm:prSet presAssocID="{2A875C69-5FAB-4F0F-9B38-436EA0073895}" presName="compNode" presStyleCnt="0"/>
      <dgm:spPr/>
    </dgm:pt>
    <dgm:pt modelId="{01F53DB0-D47D-4A44-BB3E-ECAEAC2D905C}" type="pres">
      <dgm:prSet presAssocID="{2A875C69-5FAB-4F0F-9B38-436EA0073895}" presName="iconBgRect" presStyleLbl="bgShp" presStyleIdx="2" presStyleCnt="4"/>
      <dgm:spPr/>
    </dgm:pt>
    <dgm:pt modelId="{8FBD5B51-F07A-4348-9C7E-9B7EA9C5A226}" type="pres">
      <dgm:prSet presAssocID="{2A875C69-5FAB-4F0F-9B38-436EA00738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0987F3A-D0F2-49C7-B675-742DFDFE61E5}" type="pres">
      <dgm:prSet presAssocID="{2A875C69-5FAB-4F0F-9B38-436EA0073895}" presName="spaceRect" presStyleCnt="0"/>
      <dgm:spPr/>
    </dgm:pt>
    <dgm:pt modelId="{BFD97518-3ADE-416E-984F-33D5B72D36D0}" type="pres">
      <dgm:prSet presAssocID="{2A875C69-5FAB-4F0F-9B38-436EA0073895}" presName="textRect" presStyleLbl="revTx" presStyleIdx="2" presStyleCnt="4">
        <dgm:presLayoutVars>
          <dgm:chMax val="1"/>
          <dgm:chPref val="1"/>
        </dgm:presLayoutVars>
      </dgm:prSet>
      <dgm:spPr/>
    </dgm:pt>
    <dgm:pt modelId="{8B329974-9A6B-4FB8-A5F7-43AC04F99BD8}" type="pres">
      <dgm:prSet presAssocID="{C6991AF2-D267-47CA-B083-C6B8847BE4EF}" presName="sibTrans" presStyleLbl="sibTrans2D1" presStyleIdx="0" presStyleCnt="0"/>
      <dgm:spPr/>
    </dgm:pt>
    <dgm:pt modelId="{6DC75627-F0F2-4A35-8B05-627347A1E067}" type="pres">
      <dgm:prSet presAssocID="{BACDCA31-5775-4BDB-9181-BF8A6B89AC60}" presName="compNode" presStyleCnt="0"/>
      <dgm:spPr/>
    </dgm:pt>
    <dgm:pt modelId="{91F281BD-5248-4BDF-B0E2-AD6F4A0C7FA1}" type="pres">
      <dgm:prSet presAssocID="{BACDCA31-5775-4BDB-9181-BF8A6B89AC60}" presName="iconBgRect" presStyleLbl="bgShp" presStyleIdx="3" presStyleCnt="4"/>
      <dgm:spPr/>
    </dgm:pt>
    <dgm:pt modelId="{0A18B37A-9F6B-4EFD-BD62-6E4022003B5E}" type="pres">
      <dgm:prSet presAssocID="{BACDCA31-5775-4BDB-9181-BF8A6B89AC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1C8C1E9-896B-4CB4-AF57-00486E7B160F}" type="pres">
      <dgm:prSet presAssocID="{BACDCA31-5775-4BDB-9181-BF8A6B89AC60}" presName="spaceRect" presStyleCnt="0"/>
      <dgm:spPr/>
    </dgm:pt>
    <dgm:pt modelId="{E83226DD-46ED-4A72-8F40-A65FB0792D11}" type="pres">
      <dgm:prSet presAssocID="{BACDCA31-5775-4BDB-9181-BF8A6B89AC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C982C1F-73E7-6F45-AD3D-981CDCF05D6F}" type="presOf" srcId="{A2C3525C-369B-4D1B-825E-19B5CE6B5152}" destId="{B3A30646-9CF3-4C7C-BC7A-E656757C9629}" srcOrd="0" destOrd="0" presId="urn:microsoft.com/office/officeart/2018/2/layout/IconCircleList"/>
    <dgm:cxn modelId="{BA9CED39-6982-4D3F-B7D8-32E1272C99A3}" srcId="{947B109D-1FF9-4625-9444-A2A51787594C}" destId="{E0990151-7F95-499D-AAA5-E5B6F331C422}" srcOrd="0" destOrd="0" parTransId="{368997BA-DE7B-4094-BAA1-C4EA25828530}" sibTransId="{A2C3525C-369B-4D1B-825E-19B5CE6B5152}"/>
    <dgm:cxn modelId="{F4278F41-72CC-3C47-A49F-73C98C0C0E3F}" type="presOf" srcId="{42220101-C98A-46E4-B43C-0B087FEF16B7}" destId="{CC528707-0DA7-42E8-A5CB-3C70D76AF0C4}" srcOrd="0" destOrd="0" presId="urn:microsoft.com/office/officeart/2018/2/layout/IconCircleList"/>
    <dgm:cxn modelId="{8C7F4958-6CEA-934A-B224-FA91D0B632D8}" type="presOf" srcId="{E0990151-7F95-499D-AAA5-E5B6F331C422}" destId="{7336254A-BB88-4156-9CA9-2E86BBAAE2DD}" srcOrd="0" destOrd="0" presId="urn:microsoft.com/office/officeart/2018/2/layout/IconCircleList"/>
    <dgm:cxn modelId="{11A6DF69-07C0-894D-84E6-3EE0C4BC2C9F}" type="presOf" srcId="{C6991AF2-D267-47CA-B083-C6B8847BE4EF}" destId="{8B329974-9A6B-4FB8-A5F7-43AC04F99BD8}" srcOrd="0" destOrd="0" presId="urn:microsoft.com/office/officeart/2018/2/layout/IconCircleList"/>
    <dgm:cxn modelId="{80A17B80-27F1-4EE3-9048-80AD9902A465}" srcId="{947B109D-1FF9-4625-9444-A2A51787594C}" destId="{BACDCA31-5775-4BDB-9181-BF8A6B89AC60}" srcOrd="3" destOrd="0" parTransId="{CB9DB317-B7F8-421A-B311-4824CDEBCEAD}" sibTransId="{AB06A404-C287-440A-B1F1-904780A16626}"/>
    <dgm:cxn modelId="{1EFEFE8B-E320-452F-914B-26CEE44C416F}" srcId="{947B109D-1FF9-4625-9444-A2A51787594C}" destId="{42220101-C98A-46E4-B43C-0B087FEF16B7}" srcOrd="1" destOrd="0" parTransId="{AD8DE0C8-D8AD-4225-9441-AA9ED6607B55}" sibTransId="{21A2EFEC-7155-4F80-AEBD-7B6705FE72EF}"/>
    <dgm:cxn modelId="{DA29EEB2-CBA8-8F47-95B4-428D07BEFF75}" type="presOf" srcId="{21A2EFEC-7155-4F80-AEBD-7B6705FE72EF}" destId="{42BE3087-2978-4D95-A63E-0F033A92E1BA}" srcOrd="0" destOrd="0" presId="urn:microsoft.com/office/officeart/2018/2/layout/IconCircleList"/>
    <dgm:cxn modelId="{990293B4-50AE-6244-B552-163F4171AC29}" type="presOf" srcId="{947B109D-1FF9-4625-9444-A2A51787594C}" destId="{A47385B2-A3CD-4CD3-9709-4DD07C54E74E}" srcOrd="0" destOrd="0" presId="urn:microsoft.com/office/officeart/2018/2/layout/IconCircleList"/>
    <dgm:cxn modelId="{24662EC3-8326-4433-B748-9FAC713C8EBA}" srcId="{947B109D-1FF9-4625-9444-A2A51787594C}" destId="{2A875C69-5FAB-4F0F-9B38-436EA0073895}" srcOrd="2" destOrd="0" parTransId="{81168CF7-9130-4232-9112-9E7056493873}" sibTransId="{C6991AF2-D267-47CA-B083-C6B8847BE4EF}"/>
    <dgm:cxn modelId="{17B9E6E6-188D-AD4A-BDF3-34C4690A2128}" type="presOf" srcId="{2A875C69-5FAB-4F0F-9B38-436EA0073895}" destId="{BFD97518-3ADE-416E-984F-33D5B72D36D0}" srcOrd="0" destOrd="0" presId="urn:microsoft.com/office/officeart/2018/2/layout/IconCircleList"/>
    <dgm:cxn modelId="{C38AD7FE-6429-1345-BB11-B35F42704C30}" type="presOf" srcId="{BACDCA31-5775-4BDB-9181-BF8A6B89AC60}" destId="{E83226DD-46ED-4A72-8F40-A65FB0792D11}" srcOrd="0" destOrd="0" presId="urn:microsoft.com/office/officeart/2018/2/layout/IconCircleList"/>
    <dgm:cxn modelId="{A3878837-CC0C-6A4C-AD06-E5553FD2442B}" type="presParOf" srcId="{A47385B2-A3CD-4CD3-9709-4DD07C54E74E}" destId="{0B3AB9C2-860C-4150-ADCD-BAFC72058C8F}" srcOrd="0" destOrd="0" presId="urn:microsoft.com/office/officeart/2018/2/layout/IconCircleList"/>
    <dgm:cxn modelId="{9BD7D195-08DF-544E-B3F0-C2C801BAB9BF}" type="presParOf" srcId="{0B3AB9C2-860C-4150-ADCD-BAFC72058C8F}" destId="{D245A24B-5AD0-474E-8783-BDA4D37B0E65}" srcOrd="0" destOrd="0" presId="urn:microsoft.com/office/officeart/2018/2/layout/IconCircleList"/>
    <dgm:cxn modelId="{00452D08-67A5-3149-8A4A-45038F77D999}" type="presParOf" srcId="{D245A24B-5AD0-474E-8783-BDA4D37B0E65}" destId="{D1ECC948-AC5C-4EC7-B79E-F7480DE10E8E}" srcOrd="0" destOrd="0" presId="urn:microsoft.com/office/officeart/2018/2/layout/IconCircleList"/>
    <dgm:cxn modelId="{331D57BC-21CC-A045-B3E6-0FD770C85E09}" type="presParOf" srcId="{D245A24B-5AD0-474E-8783-BDA4D37B0E65}" destId="{772EA9B1-63B7-4CF9-B62F-6301AD31A814}" srcOrd="1" destOrd="0" presId="urn:microsoft.com/office/officeart/2018/2/layout/IconCircleList"/>
    <dgm:cxn modelId="{715831BD-58F8-1C4F-A40B-0F6C2CE3C6C6}" type="presParOf" srcId="{D245A24B-5AD0-474E-8783-BDA4D37B0E65}" destId="{D25D7AE0-D68F-4B8F-AC3E-618A0433B84C}" srcOrd="2" destOrd="0" presId="urn:microsoft.com/office/officeart/2018/2/layout/IconCircleList"/>
    <dgm:cxn modelId="{5E998E02-7BBE-D04C-BE05-5AC4D199A7EC}" type="presParOf" srcId="{D245A24B-5AD0-474E-8783-BDA4D37B0E65}" destId="{7336254A-BB88-4156-9CA9-2E86BBAAE2DD}" srcOrd="3" destOrd="0" presId="urn:microsoft.com/office/officeart/2018/2/layout/IconCircleList"/>
    <dgm:cxn modelId="{CD7F9061-43BA-3B45-904C-937603B3B2F9}" type="presParOf" srcId="{0B3AB9C2-860C-4150-ADCD-BAFC72058C8F}" destId="{B3A30646-9CF3-4C7C-BC7A-E656757C9629}" srcOrd="1" destOrd="0" presId="urn:microsoft.com/office/officeart/2018/2/layout/IconCircleList"/>
    <dgm:cxn modelId="{7C6FB8B9-58DC-1145-B4E8-91313D64E74C}" type="presParOf" srcId="{0B3AB9C2-860C-4150-ADCD-BAFC72058C8F}" destId="{B2EA039F-417D-432C-BBCE-CC5629E72148}" srcOrd="2" destOrd="0" presId="urn:microsoft.com/office/officeart/2018/2/layout/IconCircleList"/>
    <dgm:cxn modelId="{E1424A4A-5AFE-E447-B539-C53EC8D7FEB7}" type="presParOf" srcId="{B2EA039F-417D-432C-BBCE-CC5629E72148}" destId="{05AA0861-6F47-4412-B538-19D97CC07A1A}" srcOrd="0" destOrd="0" presId="urn:microsoft.com/office/officeart/2018/2/layout/IconCircleList"/>
    <dgm:cxn modelId="{0391476A-4C9D-014B-816C-AC59FC4337A4}" type="presParOf" srcId="{B2EA039F-417D-432C-BBCE-CC5629E72148}" destId="{922D77B4-42B1-49CD-B996-8A4F7F16B4D0}" srcOrd="1" destOrd="0" presId="urn:microsoft.com/office/officeart/2018/2/layout/IconCircleList"/>
    <dgm:cxn modelId="{6D542B61-9EAF-4C4D-B095-1EB197EFA258}" type="presParOf" srcId="{B2EA039F-417D-432C-BBCE-CC5629E72148}" destId="{D0897D1A-0AD4-4F42-8E6E-C628ADE9D2E9}" srcOrd="2" destOrd="0" presId="urn:microsoft.com/office/officeart/2018/2/layout/IconCircleList"/>
    <dgm:cxn modelId="{A1141976-9413-A44B-9A1C-A582B6CA1940}" type="presParOf" srcId="{B2EA039F-417D-432C-BBCE-CC5629E72148}" destId="{CC528707-0DA7-42E8-A5CB-3C70D76AF0C4}" srcOrd="3" destOrd="0" presId="urn:microsoft.com/office/officeart/2018/2/layout/IconCircleList"/>
    <dgm:cxn modelId="{B2F7FFE6-943B-9241-920F-EFA4704DA71D}" type="presParOf" srcId="{0B3AB9C2-860C-4150-ADCD-BAFC72058C8F}" destId="{42BE3087-2978-4D95-A63E-0F033A92E1BA}" srcOrd="3" destOrd="0" presId="urn:microsoft.com/office/officeart/2018/2/layout/IconCircleList"/>
    <dgm:cxn modelId="{DCC78598-4A62-784A-B975-547F4B891F8A}" type="presParOf" srcId="{0B3AB9C2-860C-4150-ADCD-BAFC72058C8F}" destId="{75D4286F-A9E4-467F-B75D-BD3BD62DD7F4}" srcOrd="4" destOrd="0" presId="urn:microsoft.com/office/officeart/2018/2/layout/IconCircleList"/>
    <dgm:cxn modelId="{F963D7A6-32C3-BF44-8D39-7072A0AF021B}" type="presParOf" srcId="{75D4286F-A9E4-467F-B75D-BD3BD62DD7F4}" destId="{01F53DB0-D47D-4A44-BB3E-ECAEAC2D905C}" srcOrd="0" destOrd="0" presId="urn:microsoft.com/office/officeart/2018/2/layout/IconCircleList"/>
    <dgm:cxn modelId="{F60C7298-048A-5746-9100-B7CD34D54AD7}" type="presParOf" srcId="{75D4286F-A9E4-467F-B75D-BD3BD62DD7F4}" destId="{8FBD5B51-F07A-4348-9C7E-9B7EA9C5A226}" srcOrd="1" destOrd="0" presId="urn:microsoft.com/office/officeart/2018/2/layout/IconCircleList"/>
    <dgm:cxn modelId="{3C328B9B-00AD-4245-8EDC-B35995D4DD55}" type="presParOf" srcId="{75D4286F-A9E4-467F-B75D-BD3BD62DD7F4}" destId="{C0987F3A-D0F2-49C7-B675-742DFDFE61E5}" srcOrd="2" destOrd="0" presId="urn:microsoft.com/office/officeart/2018/2/layout/IconCircleList"/>
    <dgm:cxn modelId="{B9872D5D-7A89-354B-A4C1-3A840080F19D}" type="presParOf" srcId="{75D4286F-A9E4-467F-B75D-BD3BD62DD7F4}" destId="{BFD97518-3ADE-416E-984F-33D5B72D36D0}" srcOrd="3" destOrd="0" presId="urn:microsoft.com/office/officeart/2018/2/layout/IconCircleList"/>
    <dgm:cxn modelId="{B7E4AA79-CE82-8B49-98BC-3A630459099B}" type="presParOf" srcId="{0B3AB9C2-860C-4150-ADCD-BAFC72058C8F}" destId="{8B329974-9A6B-4FB8-A5F7-43AC04F99BD8}" srcOrd="5" destOrd="0" presId="urn:microsoft.com/office/officeart/2018/2/layout/IconCircleList"/>
    <dgm:cxn modelId="{5F7A031C-9877-5745-854B-EC57504AB7CA}" type="presParOf" srcId="{0B3AB9C2-860C-4150-ADCD-BAFC72058C8F}" destId="{6DC75627-F0F2-4A35-8B05-627347A1E067}" srcOrd="6" destOrd="0" presId="urn:microsoft.com/office/officeart/2018/2/layout/IconCircleList"/>
    <dgm:cxn modelId="{DCA2DFA9-0DCA-E643-B902-1B60CEFF1224}" type="presParOf" srcId="{6DC75627-F0F2-4A35-8B05-627347A1E067}" destId="{91F281BD-5248-4BDF-B0E2-AD6F4A0C7FA1}" srcOrd="0" destOrd="0" presId="urn:microsoft.com/office/officeart/2018/2/layout/IconCircleList"/>
    <dgm:cxn modelId="{A48C1DFE-A1DB-0141-A354-2A503B36A27C}" type="presParOf" srcId="{6DC75627-F0F2-4A35-8B05-627347A1E067}" destId="{0A18B37A-9F6B-4EFD-BD62-6E4022003B5E}" srcOrd="1" destOrd="0" presId="urn:microsoft.com/office/officeart/2018/2/layout/IconCircleList"/>
    <dgm:cxn modelId="{1E6DC54A-019D-684D-82B4-846A9709F8C1}" type="presParOf" srcId="{6DC75627-F0F2-4A35-8B05-627347A1E067}" destId="{71C8C1E9-896B-4CB4-AF57-00486E7B160F}" srcOrd="2" destOrd="0" presId="urn:microsoft.com/office/officeart/2018/2/layout/IconCircleList"/>
    <dgm:cxn modelId="{582D0FFD-1CFE-3349-B2F6-138775FE3C76}" type="presParOf" srcId="{6DC75627-F0F2-4A35-8B05-627347A1E067}" destId="{E83226DD-46ED-4A72-8F40-A65FB0792D1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32F2FB-81C3-438D-95C7-503364A981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A310F8-3DC9-47BF-9512-0F23E5FFCF15}">
      <dgm:prSet/>
      <dgm:spPr/>
      <dgm:t>
        <a:bodyPr/>
        <a:lstStyle/>
        <a:p>
          <a:r>
            <a:rPr lang="en-US"/>
            <a:t>Weiterentwicklung der inklusiven Praxis.</a:t>
          </a:r>
        </a:p>
      </dgm:t>
    </dgm:pt>
    <dgm:pt modelId="{92F49E35-36DA-45CB-BC6B-3B8E89A8DFBC}" type="parTrans" cxnId="{A0B6D4B0-051C-4BF0-B519-66FF9357F341}">
      <dgm:prSet/>
      <dgm:spPr/>
      <dgm:t>
        <a:bodyPr/>
        <a:lstStyle/>
        <a:p>
          <a:endParaRPr lang="en-US"/>
        </a:p>
      </dgm:t>
    </dgm:pt>
    <dgm:pt modelId="{560A9659-2408-43A3-9170-12DA680EC508}" type="sibTrans" cxnId="{A0B6D4B0-051C-4BF0-B519-66FF9357F341}">
      <dgm:prSet/>
      <dgm:spPr/>
      <dgm:t>
        <a:bodyPr/>
        <a:lstStyle/>
        <a:p>
          <a:endParaRPr lang="en-US"/>
        </a:p>
      </dgm:t>
    </dgm:pt>
    <dgm:pt modelId="{C4562509-5275-4EBA-9AA3-01EA8F471225}">
      <dgm:prSet/>
      <dgm:spPr/>
      <dgm:t>
        <a:bodyPr/>
        <a:lstStyle/>
        <a:p>
          <a:r>
            <a:rPr lang="en-US"/>
            <a:t>Ausbau der Zusammenarbeit mit internationalen Partnern.</a:t>
          </a:r>
        </a:p>
      </dgm:t>
    </dgm:pt>
    <dgm:pt modelId="{1613FC59-85BC-4765-BF40-4220659C263D}" type="parTrans" cxnId="{9E4BEDE3-05C2-4895-B6A6-BFB876E892CB}">
      <dgm:prSet/>
      <dgm:spPr/>
      <dgm:t>
        <a:bodyPr/>
        <a:lstStyle/>
        <a:p>
          <a:endParaRPr lang="en-US"/>
        </a:p>
      </dgm:t>
    </dgm:pt>
    <dgm:pt modelId="{7DBE2C4F-ECEA-4EFE-871B-5BD9AAA29625}" type="sibTrans" cxnId="{9E4BEDE3-05C2-4895-B6A6-BFB876E892CB}">
      <dgm:prSet/>
      <dgm:spPr/>
      <dgm:t>
        <a:bodyPr/>
        <a:lstStyle/>
        <a:p>
          <a:endParaRPr lang="en-US"/>
        </a:p>
      </dgm:t>
    </dgm:pt>
    <dgm:pt modelId="{5D548F44-67FC-42A2-AFE3-4129D686DEAB}">
      <dgm:prSet/>
      <dgm:spPr/>
      <dgm:t>
        <a:bodyPr/>
        <a:lstStyle/>
        <a:p>
          <a:r>
            <a:rPr lang="en-US"/>
            <a:t>Kontinuierliche Anpassung an sich verändernde gesellschaftliche Bedürfnisse.</a:t>
          </a:r>
        </a:p>
      </dgm:t>
    </dgm:pt>
    <dgm:pt modelId="{D07DD6DD-1D62-4580-B420-805C78EA59A8}" type="parTrans" cxnId="{3408A35A-7119-4B57-B27D-8E68D97A1FB2}">
      <dgm:prSet/>
      <dgm:spPr/>
      <dgm:t>
        <a:bodyPr/>
        <a:lstStyle/>
        <a:p>
          <a:endParaRPr lang="en-US"/>
        </a:p>
      </dgm:t>
    </dgm:pt>
    <dgm:pt modelId="{5B542DDD-3061-4CA4-8A47-DDDA72A6339E}" type="sibTrans" cxnId="{3408A35A-7119-4B57-B27D-8E68D97A1FB2}">
      <dgm:prSet/>
      <dgm:spPr/>
      <dgm:t>
        <a:bodyPr/>
        <a:lstStyle/>
        <a:p>
          <a:endParaRPr lang="en-US"/>
        </a:p>
      </dgm:t>
    </dgm:pt>
    <dgm:pt modelId="{2AFD84CD-069D-43D9-9CFC-2E4706810546}" type="pres">
      <dgm:prSet presAssocID="{4832F2FB-81C3-438D-95C7-503364A98107}" presName="root" presStyleCnt="0">
        <dgm:presLayoutVars>
          <dgm:dir/>
          <dgm:resizeHandles val="exact"/>
        </dgm:presLayoutVars>
      </dgm:prSet>
      <dgm:spPr/>
    </dgm:pt>
    <dgm:pt modelId="{C0AFF790-4335-4F6D-AD0C-FD494C859B7E}" type="pres">
      <dgm:prSet presAssocID="{5DA310F8-3DC9-47BF-9512-0F23E5FFCF15}" presName="compNode" presStyleCnt="0"/>
      <dgm:spPr/>
    </dgm:pt>
    <dgm:pt modelId="{97317760-8CF0-41F1-B597-BFDABABF1880}" type="pres">
      <dgm:prSet presAssocID="{5DA310F8-3DC9-47BF-9512-0F23E5FFCF15}" presName="bgRect" presStyleLbl="bgShp" presStyleIdx="0" presStyleCnt="3"/>
      <dgm:spPr/>
    </dgm:pt>
    <dgm:pt modelId="{46DB02C2-5CDE-4D42-B27E-128799F708C3}" type="pres">
      <dgm:prSet presAssocID="{5DA310F8-3DC9-47BF-9512-0F23E5FFCF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C6FD1D0-661B-4154-9908-0A447180874F}" type="pres">
      <dgm:prSet presAssocID="{5DA310F8-3DC9-47BF-9512-0F23E5FFCF15}" presName="spaceRect" presStyleCnt="0"/>
      <dgm:spPr/>
    </dgm:pt>
    <dgm:pt modelId="{9CFF93FE-62EA-40D4-B0D4-CCF70B25A497}" type="pres">
      <dgm:prSet presAssocID="{5DA310F8-3DC9-47BF-9512-0F23E5FFCF15}" presName="parTx" presStyleLbl="revTx" presStyleIdx="0" presStyleCnt="3">
        <dgm:presLayoutVars>
          <dgm:chMax val="0"/>
          <dgm:chPref val="0"/>
        </dgm:presLayoutVars>
      </dgm:prSet>
      <dgm:spPr/>
    </dgm:pt>
    <dgm:pt modelId="{41827F11-F3C2-4AE1-8E2A-4C391F7D23EF}" type="pres">
      <dgm:prSet presAssocID="{560A9659-2408-43A3-9170-12DA680EC508}" presName="sibTrans" presStyleCnt="0"/>
      <dgm:spPr/>
    </dgm:pt>
    <dgm:pt modelId="{79B5E02F-0CD5-4D56-AEAB-20D42E8F7040}" type="pres">
      <dgm:prSet presAssocID="{C4562509-5275-4EBA-9AA3-01EA8F471225}" presName="compNode" presStyleCnt="0"/>
      <dgm:spPr/>
    </dgm:pt>
    <dgm:pt modelId="{C1E059B5-8ED9-4979-B89C-5BFE303B12C2}" type="pres">
      <dgm:prSet presAssocID="{C4562509-5275-4EBA-9AA3-01EA8F471225}" presName="bgRect" presStyleLbl="bgShp" presStyleIdx="1" presStyleCnt="3"/>
      <dgm:spPr/>
    </dgm:pt>
    <dgm:pt modelId="{FB375A1D-DE51-4786-B65B-FAA12933B52A}" type="pres">
      <dgm:prSet presAssocID="{C4562509-5275-4EBA-9AA3-01EA8F4712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77A2878-B15C-4BD1-B6AF-BC44271AC072}" type="pres">
      <dgm:prSet presAssocID="{C4562509-5275-4EBA-9AA3-01EA8F471225}" presName="spaceRect" presStyleCnt="0"/>
      <dgm:spPr/>
    </dgm:pt>
    <dgm:pt modelId="{0CD1792E-2382-46C9-BFFD-4D10DDDFAC2D}" type="pres">
      <dgm:prSet presAssocID="{C4562509-5275-4EBA-9AA3-01EA8F471225}" presName="parTx" presStyleLbl="revTx" presStyleIdx="1" presStyleCnt="3">
        <dgm:presLayoutVars>
          <dgm:chMax val="0"/>
          <dgm:chPref val="0"/>
        </dgm:presLayoutVars>
      </dgm:prSet>
      <dgm:spPr/>
    </dgm:pt>
    <dgm:pt modelId="{7C1B72A1-B84A-4A69-B170-F29879A8274E}" type="pres">
      <dgm:prSet presAssocID="{7DBE2C4F-ECEA-4EFE-871B-5BD9AAA29625}" presName="sibTrans" presStyleCnt="0"/>
      <dgm:spPr/>
    </dgm:pt>
    <dgm:pt modelId="{93E722A4-2C38-40D6-8B0F-45FBCC8B2478}" type="pres">
      <dgm:prSet presAssocID="{5D548F44-67FC-42A2-AFE3-4129D686DEAB}" presName="compNode" presStyleCnt="0"/>
      <dgm:spPr/>
    </dgm:pt>
    <dgm:pt modelId="{DE0C19EA-FB8F-4B73-84A5-9664FA4629A3}" type="pres">
      <dgm:prSet presAssocID="{5D548F44-67FC-42A2-AFE3-4129D686DEAB}" presName="bgRect" presStyleLbl="bgShp" presStyleIdx="2" presStyleCnt="3"/>
      <dgm:spPr/>
    </dgm:pt>
    <dgm:pt modelId="{05AAC1A3-F275-43F4-803B-B61FDBE26969}" type="pres">
      <dgm:prSet presAssocID="{5D548F44-67FC-42A2-AFE3-4129D686DE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96296735-70BD-4FC0-B275-0A5044ECADC0}" type="pres">
      <dgm:prSet presAssocID="{5D548F44-67FC-42A2-AFE3-4129D686DEAB}" presName="spaceRect" presStyleCnt="0"/>
      <dgm:spPr/>
    </dgm:pt>
    <dgm:pt modelId="{31E0747C-05B4-4E30-B0D3-A1080028C710}" type="pres">
      <dgm:prSet presAssocID="{5D548F44-67FC-42A2-AFE3-4129D686DE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CAAD02-DB95-482F-8665-0766E542897A}" type="presOf" srcId="{4832F2FB-81C3-438D-95C7-503364A98107}" destId="{2AFD84CD-069D-43D9-9CFC-2E4706810546}" srcOrd="0" destOrd="0" presId="urn:microsoft.com/office/officeart/2018/2/layout/IconVerticalSolidList"/>
    <dgm:cxn modelId="{3408A35A-7119-4B57-B27D-8E68D97A1FB2}" srcId="{4832F2FB-81C3-438D-95C7-503364A98107}" destId="{5D548F44-67FC-42A2-AFE3-4129D686DEAB}" srcOrd="2" destOrd="0" parTransId="{D07DD6DD-1D62-4580-B420-805C78EA59A8}" sibTransId="{5B542DDD-3061-4CA4-8A47-DDDA72A6339E}"/>
    <dgm:cxn modelId="{53BCBB68-CFFF-436D-B37A-13B7388A364B}" type="presOf" srcId="{C4562509-5275-4EBA-9AA3-01EA8F471225}" destId="{0CD1792E-2382-46C9-BFFD-4D10DDDFAC2D}" srcOrd="0" destOrd="0" presId="urn:microsoft.com/office/officeart/2018/2/layout/IconVerticalSolidList"/>
    <dgm:cxn modelId="{A831AA76-64C7-497D-941D-80AE2A6D46F4}" type="presOf" srcId="{5D548F44-67FC-42A2-AFE3-4129D686DEAB}" destId="{31E0747C-05B4-4E30-B0D3-A1080028C710}" srcOrd="0" destOrd="0" presId="urn:microsoft.com/office/officeart/2018/2/layout/IconVerticalSolidList"/>
    <dgm:cxn modelId="{A0B6D4B0-051C-4BF0-B519-66FF9357F341}" srcId="{4832F2FB-81C3-438D-95C7-503364A98107}" destId="{5DA310F8-3DC9-47BF-9512-0F23E5FFCF15}" srcOrd="0" destOrd="0" parTransId="{92F49E35-36DA-45CB-BC6B-3B8E89A8DFBC}" sibTransId="{560A9659-2408-43A3-9170-12DA680EC508}"/>
    <dgm:cxn modelId="{421C51BE-13BA-4E1A-B1D3-10D7451AA085}" type="presOf" srcId="{5DA310F8-3DC9-47BF-9512-0F23E5FFCF15}" destId="{9CFF93FE-62EA-40D4-B0D4-CCF70B25A497}" srcOrd="0" destOrd="0" presId="urn:microsoft.com/office/officeart/2018/2/layout/IconVerticalSolidList"/>
    <dgm:cxn modelId="{9E4BEDE3-05C2-4895-B6A6-BFB876E892CB}" srcId="{4832F2FB-81C3-438D-95C7-503364A98107}" destId="{C4562509-5275-4EBA-9AA3-01EA8F471225}" srcOrd="1" destOrd="0" parTransId="{1613FC59-85BC-4765-BF40-4220659C263D}" sibTransId="{7DBE2C4F-ECEA-4EFE-871B-5BD9AAA29625}"/>
    <dgm:cxn modelId="{4285CC5C-2276-44C6-9971-3293F261F50C}" type="presParOf" srcId="{2AFD84CD-069D-43D9-9CFC-2E4706810546}" destId="{C0AFF790-4335-4F6D-AD0C-FD494C859B7E}" srcOrd="0" destOrd="0" presId="urn:microsoft.com/office/officeart/2018/2/layout/IconVerticalSolidList"/>
    <dgm:cxn modelId="{D1584F96-D20B-47E7-A9B8-1CBE9F2DBA67}" type="presParOf" srcId="{C0AFF790-4335-4F6D-AD0C-FD494C859B7E}" destId="{97317760-8CF0-41F1-B597-BFDABABF1880}" srcOrd="0" destOrd="0" presId="urn:microsoft.com/office/officeart/2018/2/layout/IconVerticalSolidList"/>
    <dgm:cxn modelId="{FD3EE302-8E89-40FD-BC82-4A1B3E7FA49B}" type="presParOf" srcId="{C0AFF790-4335-4F6D-AD0C-FD494C859B7E}" destId="{46DB02C2-5CDE-4D42-B27E-128799F708C3}" srcOrd="1" destOrd="0" presId="urn:microsoft.com/office/officeart/2018/2/layout/IconVerticalSolidList"/>
    <dgm:cxn modelId="{205F1E1E-B8C7-46BF-B903-5E5C033E20D4}" type="presParOf" srcId="{C0AFF790-4335-4F6D-AD0C-FD494C859B7E}" destId="{0C6FD1D0-661B-4154-9908-0A447180874F}" srcOrd="2" destOrd="0" presId="urn:microsoft.com/office/officeart/2018/2/layout/IconVerticalSolidList"/>
    <dgm:cxn modelId="{91270726-F18C-4A45-9D49-8147BE368D8F}" type="presParOf" srcId="{C0AFF790-4335-4F6D-AD0C-FD494C859B7E}" destId="{9CFF93FE-62EA-40D4-B0D4-CCF70B25A497}" srcOrd="3" destOrd="0" presId="urn:microsoft.com/office/officeart/2018/2/layout/IconVerticalSolidList"/>
    <dgm:cxn modelId="{4E8D6684-96AB-4C7B-AC86-B15E839F21C5}" type="presParOf" srcId="{2AFD84CD-069D-43D9-9CFC-2E4706810546}" destId="{41827F11-F3C2-4AE1-8E2A-4C391F7D23EF}" srcOrd="1" destOrd="0" presId="urn:microsoft.com/office/officeart/2018/2/layout/IconVerticalSolidList"/>
    <dgm:cxn modelId="{6EE14794-77D4-428F-B4D6-AB3E11D110CD}" type="presParOf" srcId="{2AFD84CD-069D-43D9-9CFC-2E4706810546}" destId="{79B5E02F-0CD5-4D56-AEAB-20D42E8F7040}" srcOrd="2" destOrd="0" presId="urn:microsoft.com/office/officeart/2018/2/layout/IconVerticalSolidList"/>
    <dgm:cxn modelId="{2535BAF0-E7A6-4632-8E38-B5A55DA94B24}" type="presParOf" srcId="{79B5E02F-0CD5-4D56-AEAB-20D42E8F7040}" destId="{C1E059B5-8ED9-4979-B89C-5BFE303B12C2}" srcOrd="0" destOrd="0" presId="urn:microsoft.com/office/officeart/2018/2/layout/IconVerticalSolidList"/>
    <dgm:cxn modelId="{09A19B5A-6403-4E42-BF05-A48F61431F1E}" type="presParOf" srcId="{79B5E02F-0CD5-4D56-AEAB-20D42E8F7040}" destId="{FB375A1D-DE51-4786-B65B-FAA12933B52A}" srcOrd="1" destOrd="0" presId="urn:microsoft.com/office/officeart/2018/2/layout/IconVerticalSolidList"/>
    <dgm:cxn modelId="{24204DD6-83B3-47A1-9AF9-3A687D6B31E9}" type="presParOf" srcId="{79B5E02F-0CD5-4D56-AEAB-20D42E8F7040}" destId="{C77A2878-B15C-4BD1-B6AF-BC44271AC072}" srcOrd="2" destOrd="0" presId="urn:microsoft.com/office/officeart/2018/2/layout/IconVerticalSolidList"/>
    <dgm:cxn modelId="{E09B3CD0-66E7-4558-BD10-FEBCF903C3A8}" type="presParOf" srcId="{79B5E02F-0CD5-4D56-AEAB-20D42E8F7040}" destId="{0CD1792E-2382-46C9-BFFD-4D10DDDFAC2D}" srcOrd="3" destOrd="0" presId="urn:microsoft.com/office/officeart/2018/2/layout/IconVerticalSolidList"/>
    <dgm:cxn modelId="{F25595D4-D38B-4EC0-A0F2-F1D450440693}" type="presParOf" srcId="{2AFD84CD-069D-43D9-9CFC-2E4706810546}" destId="{7C1B72A1-B84A-4A69-B170-F29879A8274E}" srcOrd="3" destOrd="0" presId="urn:microsoft.com/office/officeart/2018/2/layout/IconVerticalSolidList"/>
    <dgm:cxn modelId="{ECE56F39-BA81-4268-9680-4A1CD411925D}" type="presParOf" srcId="{2AFD84CD-069D-43D9-9CFC-2E4706810546}" destId="{93E722A4-2C38-40D6-8B0F-45FBCC8B2478}" srcOrd="4" destOrd="0" presId="urn:microsoft.com/office/officeart/2018/2/layout/IconVerticalSolidList"/>
    <dgm:cxn modelId="{6F6707AF-7A0A-49C3-A7F1-49D89AC574FA}" type="presParOf" srcId="{93E722A4-2C38-40D6-8B0F-45FBCC8B2478}" destId="{DE0C19EA-FB8F-4B73-84A5-9664FA4629A3}" srcOrd="0" destOrd="0" presId="urn:microsoft.com/office/officeart/2018/2/layout/IconVerticalSolidList"/>
    <dgm:cxn modelId="{519E5F97-2B22-48FE-A357-146B1305CCF3}" type="presParOf" srcId="{93E722A4-2C38-40D6-8B0F-45FBCC8B2478}" destId="{05AAC1A3-F275-43F4-803B-B61FDBE26969}" srcOrd="1" destOrd="0" presId="urn:microsoft.com/office/officeart/2018/2/layout/IconVerticalSolidList"/>
    <dgm:cxn modelId="{140B075E-00FB-4622-B3B5-0B46164F8B8A}" type="presParOf" srcId="{93E722A4-2C38-40D6-8B0F-45FBCC8B2478}" destId="{96296735-70BD-4FC0-B275-0A5044ECADC0}" srcOrd="2" destOrd="0" presId="urn:microsoft.com/office/officeart/2018/2/layout/IconVerticalSolidList"/>
    <dgm:cxn modelId="{F198231B-0859-4BC9-876C-068D70C325BE}" type="presParOf" srcId="{93E722A4-2C38-40D6-8B0F-45FBCC8B2478}" destId="{31E0747C-05B4-4E30-B0D3-A1080028C7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B989C-065E-784A-9AED-51F2E5F7D2F0}">
      <dsp:nvSpPr>
        <dsp:cNvPr id="0" name=""/>
        <dsp:cNvSpPr/>
      </dsp:nvSpPr>
      <dsp:spPr>
        <a:xfrm>
          <a:off x="0" y="0"/>
          <a:ext cx="8420099" cy="107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Der Index für Inklusion: Ein Werkzeug zur Förderung inklusiver Bildung</a:t>
          </a:r>
        </a:p>
      </dsp:txBody>
      <dsp:txXfrm>
        <a:off x="31499" y="31499"/>
        <a:ext cx="7259599" cy="1012457"/>
      </dsp:txXfrm>
    </dsp:sp>
    <dsp:sp modelId="{470D547B-1BEA-EC45-BAE9-E2122A1E4218}">
      <dsp:nvSpPr>
        <dsp:cNvPr id="0" name=""/>
        <dsp:cNvSpPr/>
      </dsp:nvSpPr>
      <dsp:spPr>
        <a:xfrm>
          <a:off x="742949" y="1254697"/>
          <a:ext cx="8420099" cy="107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Entwickelt von Tony Booth und Mel Aniscow</a:t>
          </a:r>
        </a:p>
      </dsp:txBody>
      <dsp:txXfrm>
        <a:off x="774448" y="1286196"/>
        <a:ext cx="6915105" cy="1012456"/>
      </dsp:txXfrm>
    </dsp:sp>
    <dsp:sp modelId="{E6583A42-BECD-EA4B-AFB4-ED6375E8FB52}">
      <dsp:nvSpPr>
        <dsp:cNvPr id="0" name=""/>
        <dsp:cNvSpPr/>
      </dsp:nvSpPr>
      <dsp:spPr>
        <a:xfrm>
          <a:off x="1485899" y="2509395"/>
          <a:ext cx="8420099" cy="107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Anwendung in verschiedenen Ländern, einschließlich Südtirol</a:t>
          </a:r>
        </a:p>
      </dsp:txBody>
      <dsp:txXfrm>
        <a:off x="1517398" y="2540894"/>
        <a:ext cx="6915105" cy="1012457"/>
      </dsp:txXfrm>
    </dsp:sp>
    <dsp:sp modelId="{59CAEE59-83E9-AC4F-9517-702D2EF95327}">
      <dsp:nvSpPr>
        <dsp:cNvPr id="0" name=""/>
        <dsp:cNvSpPr/>
      </dsp:nvSpPr>
      <dsp:spPr>
        <a:xfrm>
          <a:off x="7721053" y="815553"/>
          <a:ext cx="699045" cy="699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878338" y="815553"/>
        <a:ext cx="384475" cy="526031"/>
      </dsp:txXfrm>
    </dsp:sp>
    <dsp:sp modelId="{27D2A2B5-EEE6-0A4F-877F-C5A1EA17210C}">
      <dsp:nvSpPr>
        <dsp:cNvPr id="0" name=""/>
        <dsp:cNvSpPr/>
      </dsp:nvSpPr>
      <dsp:spPr>
        <a:xfrm>
          <a:off x="8464003" y="2063081"/>
          <a:ext cx="699045" cy="699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621288" y="2063081"/>
        <a:ext cx="384475" cy="526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2284-C551-294A-B133-24E2E5FA52EA}">
      <dsp:nvSpPr>
        <dsp:cNvPr id="0" name=""/>
        <dsp:cNvSpPr/>
      </dsp:nvSpPr>
      <dsp:spPr>
        <a:xfrm>
          <a:off x="0" y="0"/>
          <a:ext cx="5351852" cy="1200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Autonome Provinz im Norden Italiens</a:t>
          </a:r>
        </a:p>
      </dsp:txBody>
      <dsp:txXfrm>
        <a:off x="35166" y="35166"/>
        <a:ext cx="4056240" cy="1130334"/>
      </dsp:txXfrm>
    </dsp:sp>
    <dsp:sp modelId="{D0A9A3EE-2C9B-2846-A830-947CE9DC4F1E}">
      <dsp:nvSpPr>
        <dsp:cNvPr id="0" name=""/>
        <dsp:cNvSpPr/>
      </dsp:nvSpPr>
      <dsp:spPr>
        <a:xfrm>
          <a:off x="472222" y="1400777"/>
          <a:ext cx="5351852" cy="1200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Mehrsprachigkeit: Deutsch, Italienisch, Ladinisch</a:t>
          </a:r>
        </a:p>
      </dsp:txBody>
      <dsp:txXfrm>
        <a:off x="507388" y="1435943"/>
        <a:ext cx="4028864" cy="1130334"/>
      </dsp:txXfrm>
    </dsp:sp>
    <dsp:sp modelId="{BC3DB537-4728-714E-9B3B-E9740819EBCD}">
      <dsp:nvSpPr>
        <dsp:cNvPr id="0" name=""/>
        <dsp:cNvSpPr/>
      </dsp:nvSpPr>
      <dsp:spPr>
        <a:xfrm>
          <a:off x="944444" y="2801555"/>
          <a:ext cx="5351852" cy="12006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Besondere kulturelle und soziale Strukturen</a:t>
          </a:r>
        </a:p>
      </dsp:txBody>
      <dsp:txXfrm>
        <a:off x="979610" y="2836721"/>
        <a:ext cx="4028864" cy="1130334"/>
      </dsp:txXfrm>
    </dsp:sp>
    <dsp:sp modelId="{605C1FF2-AE78-5445-9CD9-35ACBE11D3F9}">
      <dsp:nvSpPr>
        <dsp:cNvPr id="0" name=""/>
        <dsp:cNvSpPr/>
      </dsp:nvSpPr>
      <dsp:spPr>
        <a:xfrm>
          <a:off x="4571419" y="910505"/>
          <a:ext cx="780433" cy="780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47016" y="910505"/>
        <a:ext cx="429239" cy="587276"/>
      </dsp:txXfrm>
    </dsp:sp>
    <dsp:sp modelId="{6BD50853-E1C2-6344-BE1D-F280F659CC82}">
      <dsp:nvSpPr>
        <dsp:cNvPr id="0" name=""/>
        <dsp:cNvSpPr/>
      </dsp:nvSpPr>
      <dsp:spPr>
        <a:xfrm>
          <a:off x="5043641" y="2303278"/>
          <a:ext cx="780433" cy="780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19238" y="2303278"/>
        <a:ext cx="429239" cy="587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149E0-469B-9A4D-9074-27B7D3B61C4D}">
      <dsp:nvSpPr>
        <dsp:cNvPr id="0" name=""/>
        <dsp:cNvSpPr/>
      </dsp:nvSpPr>
      <dsp:spPr>
        <a:xfrm>
          <a:off x="0" y="29966"/>
          <a:ext cx="6692748" cy="13465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Ein Leitfaden für Schulen zur Förderung von Inklusion</a:t>
          </a:r>
        </a:p>
      </dsp:txBody>
      <dsp:txXfrm>
        <a:off x="65732" y="95698"/>
        <a:ext cx="6561284" cy="1215059"/>
      </dsp:txXfrm>
    </dsp:sp>
    <dsp:sp modelId="{93A797E0-FF83-E747-AD81-AA2A8184D44D}">
      <dsp:nvSpPr>
        <dsp:cNvPr id="0" name=""/>
        <dsp:cNvSpPr/>
      </dsp:nvSpPr>
      <dsp:spPr>
        <a:xfrm>
          <a:off x="0" y="1454250"/>
          <a:ext cx="6692748" cy="1346523"/>
        </a:xfrm>
        <a:prstGeom prst="roundRect">
          <a:avLst/>
        </a:prstGeom>
        <a:gradFill rotWithShape="0">
          <a:gsLst>
            <a:gs pos="0">
              <a:schemeClr val="accent5">
                <a:hueOff val="-1654279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9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Besteht aus drei Dimensionen: Inklusive Kulturen, inklusive Strukturen, inklusive Praktiken</a:t>
          </a:r>
        </a:p>
      </dsp:txBody>
      <dsp:txXfrm>
        <a:off x="65732" y="1519982"/>
        <a:ext cx="6561284" cy="1215059"/>
      </dsp:txXfrm>
    </dsp:sp>
    <dsp:sp modelId="{F5E49732-0BFD-A94E-A69E-10DE48BE06B9}">
      <dsp:nvSpPr>
        <dsp:cNvPr id="0" name=""/>
        <dsp:cNvSpPr/>
      </dsp:nvSpPr>
      <dsp:spPr>
        <a:xfrm>
          <a:off x="0" y="2878533"/>
          <a:ext cx="6692748" cy="1346523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</a:t>
          </a:r>
          <a:r>
            <a:rPr lang="en-US" sz="2700" kern="1200"/>
            <a:t>npassbar an lokale Gegebenheiten</a:t>
          </a:r>
        </a:p>
      </dsp:txBody>
      <dsp:txXfrm>
        <a:off x="65732" y="2944265"/>
        <a:ext cx="6561284" cy="1215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391B-BD09-4140-8284-69160BEBD63A}">
      <dsp:nvSpPr>
        <dsp:cNvPr id="0" name=""/>
        <dsp:cNvSpPr/>
      </dsp:nvSpPr>
      <dsp:spPr>
        <a:xfrm>
          <a:off x="773" y="0"/>
          <a:ext cx="3134320" cy="31427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Berücksichtigung</a:t>
          </a:r>
          <a:r>
            <a:rPr lang="en-US" sz="2300" kern="1200" dirty="0"/>
            <a:t> der </a:t>
          </a:r>
          <a:r>
            <a:rPr lang="en-US" sz="2300" kern="1200" dirty="0" err="1"/>
            <a:t>Mehrsprachigkeit</a:t>
          </a:r>
          <a:r>
            <a:rPr lang="en-US" sz="2300" kern="1200" dirty="0"/>
            <a:t> und </a:t>
          </a:r>
          <a:r>
            <a:rPr lang="en-US" sz="2300" kern="1200" dirty="0" err="1"/>
            <a:t>kulturellen</a:t>
          </a:r>
          <a:r>
            <a:rPr lang="en-US" sz="2300" kern="1200" dirty="0"/>
            <a:t> </a:t>
          </a:r>
          <a:r>
            <a:rPr lang="en-US" sz="2300" kern="1200" dirty="0" err="1"/>
            <a:t>Vielfalt</a:t>
          </a:r>
          <a:endParaRPr lang="en-US" sz="2300" kern="1200" dirty="0"/>
        </a:p>
      </dsp:txBody>
      <dsp:txXfrm>
        <a:off x="773" y="1257088"/>
        <a:ext cx="3134320" cy="1885632"/>
      </dsp:txXfrm>
    </dsp:sp>
    <dsp:sp modelId="{4345A35E-C2B5-6A4F-A28A-AADB23C4C842}">
      <dsp:nvSpPr>
        <dsp:cNvPr id="0" name=""/>
        <dsp:cNvSpPr/>
      </dsp:nvSpPr>
      <dsp:spPr>
        <a:xfrm>
          <a:off x="773" y="0"/>
          <a:ext cx="3134320" cy="125708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3" y="0"/>
        <a:ext cx="3134320" cy="1257088"/>
      </dsp:txXfrm>
    </dsp:sp>
    <dsp:sp modelId="{F19FAF39-9655-A041-8033-B38FA2F61E68}">
      <dsp:nvSpPr>
        <dsp:cNvPr id="0" name=""/>
        <dsp:cNvSpPr/>
      </dsp:nvSpPr>
      <dsp:spPr>
        <a:xfrm>
          <a:off x="3385839" y="0"/>
          <a:ext cx="3134320" cy="31427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Anpassung</a:t>
          </a:r>
          <a:r>
            <a:rPr lang="en-US" sz="2300" kern="1200" dirty="0"/>
            <a:t> an die </a:t>
          </a:r>
          <a:r>
            <a:rPr lang="en-US" sz="2300" kern="1200" dirty="0" err="1"/>
            <a:t>Autonomieregelungen</a:t>
          </a:r>
          <a:r>
            <a:rPr lang="en-US" sz="2300" kern="1200" dirty="0"/>
            <a:t> und </a:t>
          </a:r>
          <a:r>
            <a:rPr lang="en-US" sz="2300" kern="1200" dirty="0" err="1"/>
            <a:t>lokalen</a:t>
          </a:r>
          <a:r>
            <a:rPr lang="en-US" sz="2300" kern="1200" dirty="0"/>
            <a:t> </a:t>
          </a:r>
          <a:r>
            <a:rPr lang="en-US" sz="2300" kern="1200" dirty="0" err="1"/>
            <a:t>Bildungsstrukturen</a:t>
          </a:r>
          <a:endParaRPr lang="en-US" sz="2300" kern="1200" dirty="0"/>
        </a:p>
      </dsp:txBody>
      <dsp:txXfrm>
        <a:off x="3385839" y="1257088"/>
        <a:ext cx="3134320" cy="1885632"/>
      </dsp:txXfrm>
    </dsp:sp>
    <dsp:sp modelId="{86472AE5-39E4-2745-8F1A-7D60787895F5}">
      <dsp:nvSpPr>
        <dsp:cNvPr id="0" name=""/>
        <dsp:cNvSpPr/>
      </dsp:nvSpPr>
      <dsp:spPr>
        <a:xfrm>
          <a:off x="3385839" y="0"/>
          <a:ext cx="3134320" cy="125708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85839" y="0"/>
        <a:ext cx="3134320" cy="1257088"/>
      </dsp:txXfrm>
    </dsp:sp>
    <dsp:sp modelId="{F99655F2-EEDC-A341-B366-E6C36BAAFC0A}">
      <dsp:nvSpPr>
        <dsp:cNvPr id="0" name=""/>
        <dsp:cNvSpPr/>
      </dsp:nvSpPr>
      <dsp:spPr>
        <a:xfrm>
          <a:off x="6770905" y="0"/>
          <a:ext cx="3134320" cy="31427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Einbeziehung</a:t>
          </a:r>
          <a:r>
            <a:rPr lang="en-US" sz="2300" kern="1200" dirty="0"/>
            <a:t> </a:t>
          </a:r>
          <a:r>
            <a:rPr lang="en-US" sz="2300" kern="1200" dirty="0" err="1"/>
            <a:t>aller</a:t>
          </a:r>
          <a:r>
            <a:rPr lang="en-US" sz="2300" kern="1200" dirty="0"/>
            <a:t> </a:t>
          </a:r>
          <a:r>
            <a:rPr lang="en-US" sz="2300" kern="1200" dirty="0" err="1"/>
            <a:t>relevanten</a:t>
          </a:r>
          <a:r>
            <a:rPr lang="en-US" sz="2300" kern="1200" dirty="0"/>
            <a:t> </a:t>
          </a:r>
          <a:r>
            <a:rPr lang="en-US" sz="2300" kern="1200" dirty="0" err="1"/>
            <a:t>Akteuren</a:t>
          </a:r>
          <a:r>
            <a:rPr lang="en-US" sz="2300" kern="1200" dirty="0"/>
            <a:t>: </a:t>
          </a:r>
          <a:r>
            <a:rPr lang="en-US" sz="2300" kern="1200" dirty="0" err="1"/>
            <a:t>Schüler</a:t>
          </a:r>
          <a:r>
            <a:rPr lang="en-US" sz="2300" kern="1200" dirty="0"/>
            <a:t>, Lehrer, </a:t>
          </a:r>
          <a:r>
            <a:rPr lang="en-US" sz="2300" kern="1200" dirty="0" err="1"/>
            <a:t>Eltern</a:t>
          </a:r>
          <a:r>
            <a:rPr lang="en-US" sz="2300" kern="1200" dirty="0"/>
            <a:t>, </a:t>
          </a:r>
          <a:r>
            <a:rPr lang="en-US" sz="2300" kern="1200" dirty="0" err="1"/>
            <a:t>Verwaltung</a:t>
          </a:r>
          <a:endParaRPr lang="en-US" sz="2300" kern="1200" dirty="0"/>
        </a:p>
      </dsp:txBody>
      <dsp:txXfrm>
        <a:off x="6770905" y="1257088"/>
        <a:ext cx="3134320" cy="1885632"/>
      </dsp:txXfrm>
    </dsp:sp>
    <dsp:sp modelId="{A8344D34-7D39-7840-8ED0-4FB635F22D62}">
      <dsp:nvSpPr>
        <dsp:cNvPr id="0" name=""/>
        <dsp:cNvSpPr/>
      </dsp:nvSpPr>
      <dsp:spPr>
        <a:xfrm>
          <a:off x="6770905" y="0"/>
          <a:ext cx="3134320" cy="125708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770905" y="0"/>
        <a:ext cx="3134320" cy="1257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AFF1-135F-5845-900B-A438E87314BA}">
      <dsp:nvSpPr>
        <dsp:cNvPr id="0" name=""/>
        <dsp:cNvSpPr/>
      </dsp:nvSpPr>
      <dsp:spPr>
        <a:xfrm>
          <a:off x="0" y="122537"/>
          <a:ext cx="6692748" cy="1269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Förderung</a:t>
          </a:r>
          <a:r>
            <a:rPr lang="en-US" sz="3500" kern="1200" dirty="0"/>
            <a:t> </a:t>
          </a:r>
          <a:r>
            <a:rPr lang="en-US" sz="3500" kern="1200" dirty="0" err="1"/>
            <a:t>einer</a:t>
          </a:r>
          <a:r>
            <a:rPr lang="en-US" sz="3500" kern="1200" dirty="0"/>
            <a:t> Kultur der </a:t>
          </a:r>
          <a:r>
            <a:rPr lang="en-US" sz="3500" kern="1200" dirty="0" err="1"/>
            <a:t>Wertschätzung</a:t>
          </a:r>
          <a:r>
            <a:rPr lang="en-US" sz="3500" kern="1200" dirty="0"/>
            <a:t> und des </a:t>
          </a:r>
          <a:r>
            <a:rPr lang="en-US" sz="3500" kern="1200" dirty="0" err="1"/>
            <a:t>Respekts</a:t>
          </a:r>
          <a:endParaRPr lang="en-US" sz="3500" kern="1200" dirty="0"/>
        </a:p>
      </dsp:txBody>
      <dsp:txXfrm>
        <a:off x="61969" y="184506"/>
        <a:ext cx="6568810" cy="1145512"/>
      </dsp:txXfrm>
    </dsp:sp>
    <dsp:sp modelId="{A86EC27A-FA55-2E44-A796-A9463116541D}">
      <dsp:nvSpPr>
        <dsp:cNvPr id="0" name=""/>
        <dsp:cNvSpPr/>
      </dsp:nvSpPr>
      <dsp:spPr>
        <a:xfrm>
          <a:off x="0" y="1492787"/>
          <a:ext cx="6692748" cy="126945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Stärkung</a:t>
          </a:r>
          <a:r>
            <a:rPr lang="en-US" sz="3500" kern="1200" dirty="0"/>
            <a:t> des </a:t>
          </a:r>
          <a:r>
            <a:rPr lang="en-US" sz="3500" kern="1200" dirty="0" err="1"/>
            <a:t>Gemeinschaftsgefühls</a:t>
          </a:r>
          <a:r>
            <a:rPr lang="en-US" sz="3500" kern="1200" dirty="0"/>
            <a:t> und der </a:t>
          </a:r>
          <a:r>
            <a:rPr lang="en-US" sz="3500" kern="1200" dirty="0" err="1"/>
            <a:t>Zusammenarbeit</a:t>
          </a:r>
          <a:endParaRPr lang="en-US" sz="3500" kern="1200" dirty="0"/>
        </a:p>
      </dsp:txBody>
      <dsp:txXfrm>
        <a:off x="61969" y="1554756"/>
        <a:ext cx="6568810" cy="1145512"/>
      </dsp:txXfrm>
    </dsp:sp>
    <dsp:sp modelId="{701D4566-4B6B-2346-B288-FF406890C2DE}">
      <dsp:nvSpPr>
        <dsp:cNvPr id="0" name=""/>
        <dsp:cNvSpPr/>
      </dsp:nvSpPr>
      <dsp:spPr>
        <a:xfrm>
          <a:off x="0" y="2863036"/>
          <a:ext cx="6692748" cy="126945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Anerkennung</a:t>
          </a:r>
          <a:r>
            <a:rPr lang="en-US" sz="3500" kern="1200" dirty="0"/>
            <a:t> und </a:t>
          </a:r>
          <a:r>
            <a:rPr lang="en-US" sz="3500" kern="1200" dirty="0" err="1"/>
            <a:t>Wertschätzung</a:t>
          </a:r>
          <a:r>
            <a:rPr lang="en-US" sz="3500" kern="1200" dirty="0"/>
            <a:t> der </a:t>
          </a:r>
          <a:r>
            <a:rPr lang="en-US" sz="3500" kern="1200" dirty="0" err="1"/>
            <a:t>Vielfalt</a:t>
          </a:r>
          <a:endParaRPr lang="en-US" sz="3500" kern="1200" dirty="0"/>
        </a:p>
      </dsp:txBody>
      <dsp:txXfrm>
        <a:off x="61969" y="2925005"/>
        <a:ext cx="6568810" cy="1145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9C630-8A5B-4677-93E3-090BF2DE2C10}">
      <dsp:nvSpPr>
        <dsp:cNvPr id="0" name=""/>
        <dsp:cNvSpPr/>
      </dsp:nvSpPr>
      <dsp:spPr>
        <a:xfrm>
          <a:off x="624000" y="24085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0B0D4-BAD6-4B34-99E8-7CC47F15CAC4}">
      <dsp:nvSpPr>
        <dsp:cNvPr id="0" name=""/>
        <dsp:cNvSpPr/>
      </dsp:nvSpPr>
      <dsp:spPr>
        <a:xfrm>
          <a:off x="1004250" y="621106"/>
          <a:ext cx="1023749" cy="102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4B7BF-1275-4F88-BF77-BD572DC0D7FC}">
      <dsp:nvSpPr>
        <dsp:cNvPr id="0" name=""/>
        <dsp:cNvSpPr/>
      </dsp:nvSpPr>
      <dsp:spPr>
        <a:xfrm>
          <a:off x="53625" y="2580855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Aufbau von unterstützenden Strukturen und Netzwerken.</a:t>
          </a:r>
        </a:p>
      </dsp:txBody>
      <dsp:txXfrm>
        <a:off x="53625" y="2580855"/>
        <a:ext cx="2925000" cy="720000"/>
      </dsp:txXfrm>
    </dsp:sp>
    <dsp:sp modelId="{F5F867F5-0D7B-4167-A9DD-A7C63C7C2605}">
      <dsp:nvSpPr>
        <dsp:cNvPr id="0" name=""/>
        <dsp:cNvSpPr/>
      </dsp:nvSpPr>
      <dsp:spPr>
        <a:xfrm>
          <a:off x="4060875" y="24085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E32CE-7946-4E30-9B7C-F8C8276F8CEE}">
      <dsp:nvSpPr>
        <dsp:cNvPr id="0" name=""/>
        <dsp:cNvSpPr/>
      </dsp:nvSpPr>
      <dsp:spPr>
        <a:xfrm>
          <a:off x="4441125" y="621106"/>
          <a:ext cx="1023749" cy="102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40B96-DAD6-4720-B0EC-FE0B34FE4A80}">
      <dsp:nvSpPr>
        <dsp:cNvPr id="0" name=""/>
        <dsp:cNvSpPr/>
      </dsp:nvSpPr>
      <dsp:spPr>
        <a:xfrm>
          <a:off x="3490500" y="2580855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Flexibilität in der Organisation und im Unterricht.</a:t>
          </a:r>
        </a:p>
      </dsp:txBody>
      <dsp:txXfrm>
        <a:off x="3490500" y="2580855"/>
        <a:ext cx="2925000" cy="720000"/>
      </dsp:txXfrm>
    </dsp:sp>
    <dsp:sp modelId="{5C3CE879-EF69-42A8-A424-52BE0BFD8ADC}">
      <dsp:nvSpPr>
        <dsp:cNvPr id="0" name=""/>
        <dsp:cNvSpPr/>
      </dsp:nvSpPr>
      <dsp:spPr>
        <a:xfrm>
          <a:off x="7497750" y="240856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50159-A5D2-4D45-8C28-25C7F7647970}">
      <dsp:nvSpPr>
        <dsp:cNvPr id="0" name=""/>
        <dsp:cNvSpPr/>
      </dsp:nvSpPr>
      <dsp:spPr>
        <a:xfrm>
          <a:off x="7878000" y="621106"/>
          <a:ext cx="1023749" cy="1023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D4EA4-5D26-4F9C-8BA9-033CBE21B085}">
      <dsp:nvSpPr>
        <dsp:cNvPr id="0" name=""/>
        <dsp:cNvSpPr/>
      </dsp:nvSpPr>
      <dsp:spPr>
        <a:xfrm>
          <a:off x="6927375" y="2580855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Sicherstellung von Zugänglichkeit und Teilhabe für alle Schüler.</a:t>
          </a:r>
        </a:p>
      </dsp:txBody>
      <dsp:txXfrm>
        <a:off x="6927375" y="2580855"/>
        <a:ext cx="2925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74B5-99A5-5044-8C68-102DD1C3E4D0}">
      <dsp:nvSpPr>
        <dsp:cNvPr id="0" name=""/>
        <dsp:cNvSpPr/>
      </dsp:nvSpPr>
      <dsp:spPr>
        <a:xfrm>
          <a:off x="0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C6D29-1EFF-014C-B9C4-0AA3FA0A7B37}">
      <dsp:nvSpPr>
        <dsp:cNvPr id="0" name=""/>
        <dsp:cNvSpPr/>
      </dsp:nvSpPr>
      <dsp:spPr>
        <a:xfrm>
          <a:off x="309562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Individualisierte Lernpläne und differenzierte Unterrichtsmethoden</a:t>
          </a:r>
        </a:p>
      </dsp:txBody>
      <dsp:txXfrm>
        <a:off x="361379" y="1106709"/>
        <a:ext cx="2682428" cy="1665515"/>
      </dsp:txXfrm>
    </dsp:sp>
    <dsp:sp modelId="{0B2EAFBD-BDF6-FE47-9B95-8B07E1348319}">
      <dsp:nvSpPr>
        <dsp:cNvPr id="0" name=""/>
        <dsp:cNvSpPr/>
      </dsp:nvSpPr>
      <dsp:spPr>
        <a:xfrm>
          <a:off x="3405187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C6BE3-5391-B544-8301-EDF1BDEE7386}">
      <dsp:nvSpPr>
        <dsp:cNvPr id="0" name=""/>
        <dsp:cNvSpPr/>
      </dsp:nvSpPr>
      <dsp:spPr>
        <a:xfrm>
          <a:off x="3714749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Förderung von Peer-Learning und kooperativem Lernen</a:t>
          </a:r>
        </a:p>
      </dsp:txBody>
      <dsp:txXfrm>
        <a:off x="3766566" y="1106709"/>
        <a:ext cx="2682428" cy="1665515"/>
      </dsp:txXfrm>
    </dsp:sp>
    <dsp:sp modelId="{A4357B9B-CB6C-0048-8CB9-28C3258213C0}">
      <dsp:nvSpPr>
        <dsp:cNvPr id="0" name=""/>
        <dsp:cNvSpPr/>
      </dsp:nvSpPr>
      <dsp:spPr>
        <a:xfrm>
          <a:off x="6810374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0E221-2A36-F84A-B9E9-808F73363017}">
      <dsp:nvSpPr>
        <dsp:cNvPr id="0" name=""/>
        <dsp:cNvSpPr/>
      </dsp:nvSpPr>
      <dsp:spPr>
        <a:xfrm>
          <a:off x="7119936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Kontinuierliche Reflexion und Weiterentwicklung der Praktiken</a:t>
          </a:r>
        </a:p>
      </dsp:txBody>
      <dsp:txXfrm>
        <a:off x="7171753" y="1106709"/>
        <a:ext cx="2682428" cy="1665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CC948-AC5C-4EC7-B79E-F7480DE10E8E}">
      <dsp:nvSpPr>
        <dsp:cNvPr id="0" name=""/>
        <dsp:cNvSpPr/>
      </dsp:nvSpPr>
      <dsp:spPr>
        <a:xfrm>
          <a:off x="108988" y="205137"/>
          <a:ext cx="1282574" cy="1282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EA9B1-63B7-4CF9-B62F-6301AD31A814}">
      <dsp:nvSpPr>
        <dsp:cNvPr id="0" name=""/>
        <dsp:cNvSpPr/>
      </dsp:nvSpPr>
      <dsp:spPr>
        <a:xfrm>
          <a:off x="378329" y="474478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6254A-BB88-4156-9CA9-2E86BBAAE2DD}">
      <dsp:nvSpPr>
        <dsp:cNvPr id="0" name=""/>
        <dsp:cNvSpPr/>
      </dsp:nvSpPr>
      <dsp:spPr>
        <a:xfrm>
          <a:off x="1666401" y="205137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Sprachliche und kulturelle Vielfalt</a:t>
          </a:r>
        </a:p>
      </dsp:txBody>
      <dsp:txXfrm>
        <a:off x="1666401" y="205137"/>
        <a:ext cx="3023212" cy="1282574"/>
      </dsp:txXfrm>
    </dsp:sp>
    <dsp:sp modelId="{05AA0861-6F47-4412-B538-19D97CC07A1A}">
      <dsp:nvSpPr>
        <dsp:cNvPr id="0" name=""/>
        <dsp:cNvSpPr/>
      </dsp:nvSpPr>
      <dsp:spPr>
        <a:xfrm>
          <a:off x="5216385" y="205137"/>
          <a:ext cx="1282574" cy="12825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D77B4-42B1-49CD-B996-8A4F7F16B4D0}">
      <dsp:nvSpPr>
        <dsp:cNvPr id="0" name=""/>
        <dsp:cNvSpPr/>
      </dsp:nvSpPr>
      <dsp:spPr>
        <a:xfrm>
          <a:off x="5485726" y="474478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28707-0DA7-42E8-A5CB-3C70D76AF0C4}">
      <dsp:nvSpPr>
        <dsp:cNvPr id="0" name=""/>
        <dsp:cNvSpPr/>
      </dsp:nvSpPr>
      <dsp:spPr>
        <a:xfrm>
          <a:off x="6773797" y="205137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Lösung: Mehrsprachige Unterrichtsmaterialien</a:t>
          </a:r>
        </a:p>
      </dsp:txBody>
      <dsp:txXfrm>
        <a:off x="6773797" y="205137"/>
        <a:ext cx="3023212" cy="1282574"/>
      </dsp:txXfrm>
    </dsp:sp>
    <dsp:sp modelId="{01F53DB0-D47D-4A44-BB3E-ECAEAC2D905C}">
      <dsp:nvSpPr>
        <dsp:cNvPr id="0" name=""/>
        <dsp:cNvSpPr/>
      </dsp:nvSpPr>
      <dsp:spPr>
        <a:xfrm>
          <a:off x="108988" y="2097137"/>
          <a:ext cx="1282574" cy="12825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D5B51-F07A-4348-9C7E-9B7EA9C5A226}">
      <dsp:nvSpPr>
        <dsp:cNvPr id="0" name=""/>
        <dsp:cNvSpPr/>
      </dsp:nvSpPr>
      <dsp:spPr>
        <a:xfrm>
          <a:off x="378329" y="2366477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97518-3ADE-416E-984F-33D5B72D36D0}">
      <dsp:nvSpPr>
        <dsp:cNvPr id="0" name=""/>
        <dsp:cNvSpPr/>
      </dsp:nvSpPr>
      <dsp:spPr>
        <a:xfrm>
          <a:off x="1666401" y="2097137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Unterschiedliche Bildungsbedürfnisse</a:t>
          </a:r>
        </a:p>
      </dsp:txBody>
      <dsp:txXfrm>
        <a:off x="1666401" y="2097137"/>
        <a:ext cx="3023212" cy="1282574"/>
      </dsp:txXfrm>
    </dsp:sp>
    <dsp:sp modelId="{91F281BD-5248-4BDF-B0E2-AD6F4A0C7FA1}">
      <dsp:nvSpPr>
        <dsp:cNvPr id="0" name=""/>
        <dsp:cNvSpPr/>
      </dsp:nvSpPr>
      <dsp:spPr>
        <a:xfrm>
          <a:off x="5216385" y="2097137"/>
          <a:ext cx="1282574" cy="12825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8B37A-9F6B-4EFD-BD62-6E4022003B5E}">
      <dsp:nvSpPr>
        <dsp:cNvPr id="0" name=""/>
        <dsp:cNvSpPr/>
      </dsp:nvSpPr>
      <dsp:spPr>
        <a:xfrm>
          <a:off x="5485726" y="2366477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226DD-46ED-4A72-8F40-A65FB0792D11}">
      <dsp:nvSpPr>
        <dsp:cNvPr id="0" name=""/>
        <dsp:cNvSpPr/>
      </dsp:nvSpPr>
      <dsp:spPr>
        <a:xfrm>
          <a:off x="6773797" y="2097137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Lösung: Individualisierte Unterstützung und Förderung</a:t>
          </a:r>
        </a:p>
      </dsp:txBody>
      <dsp:txXfrm>
        <a:off x="6773797" y="2097137"/>
        <a:ext cx="3023212" cy="12825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17760-8CF0-41F1-B597-BFDABABF1880}">
      <dsp:nvSpPr>
        <dsp:cNvPr id="0" name=""/>
        <dsp:cNvSpPr/>
      </dsp:nvSpPr>
      <dsp:spPr>
        <a:xfrm>
          <a:off x="0" y="488"/>
          <a:ext cx="6296297" cy="114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02C2-5CDE-4D42-B27E-128799F708C3}">
      <dsp:nvSpPr>
        <dsp:cNvPr id="0" name=""/>
        <dsp:cNvSpPr/>
      </dsp:nvSpPr>
      <dsp:spPr>
        <a:xfrm>
          <a:off x="345821" y="257711"/>
          <a:ext cx="628767" cy="628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F93FE-62EA-40D4-B0D4-CCF70B25A497}">
      <dsp:nvSpPr>
        <dsp:cNvPr id="0" name=""/>
        <dsp:cNvSpPr/>
      </dsp:nvSpPr>
      <dsp:spPr>
        <a:xfrm>
          <a:off x="1320410" y="488"/>
          <a:ext cx="4975886" cy="114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90" tIns="120990" rIns="120990" bIns="1209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Weiterentwicklung der inklusiven Praxis.</a:t>
          </a:r>
        </a:p>
      </dsp:txBody>
      <dsp:txXfrm>
        <a:off x="1320410" y="488"/>
        <a:ext cx="4975886" cy="1143212"/>
      </dsp:txXfrm>
    </dsp:sp>
    <dsp:sp modelId="{C1E059B5-8ED9-4979-B89C-5BFE303B12C2}">
      <dsp:nvSpPr>
        <dsp:cNvPr id="0" name=""/>
        <dsp:cNvSpPr/>
      </dsp:nvSpPr>
      <dsp:spPr>
        <a:xfrm>
          <a:off x="0" y="1429504"/>
          <a:ext cx="6296297" cy="114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75A1D-DE51-4786-B65B-FAA12933B52A}">
      <dsp:nvSpPr>
        <dsp:cNvPr id="0" name=""/>
        <dsp:cNvSpPr/>
      </dsp:nvSpPr>
      <dsp:spPr>
        <a:xfrm>
          <a:off x="345821" y="1686727"/>
          <a:ext cx="628767" cy="628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1792E-2382-46C9-BFFD-4D10DDDFAC2D}">
      <dsp:nvSpPr>
        <dsp:cNvPr id="0" name=""/>
        <dsp:cNvSpPr/>
      </dsp:nvSpPr>
      <dsp:spPr>
        <a:xfrm>
          <a:off x="1320410" y="1429504"/>
          <a:ext cx="4975886" cy="114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90" tIns="120990" rIns="120990" bIns="1209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Ausbau der Zusammenarbeit mit internationalen Partnern.</a:t>
          </a:r>
        </a:p>
      </dsp:txBody>
      <dsp:txXfrm>
        <a:off x="1320410" y="1429504"/>
        <a:ext cx="4975886" cy="1143212"/>
      </dsp:txXfrm>
    </dsp:sp>
    <dsp:sp modelId="{DE0C19EA-FB8F-4B73-84A5-9664FA4629A3}">
      <dsp:nvSpPr>
        <dsp:cNvPr id="0" name=""/>
        <dsp:cNvSpPr/>
      </dsp:nvSpPr>
      <dsp:spPr>
        <a:xfrm>
          <a:off x="0" y="2858520"/>
          <a:ext cx="6296297" cy="114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AC1A3-F275-43F4-803B-B61FDBE26969}">
      <dsp:nvSpPr>
        <dsp:cNvPr id="0" name=""/>
        <dsp:cNvSpPr/>
      </dsp:nvSpPr>
      <dsp:spPr>
        <a:xfrm>
          <a:off x="345821" y="3115743"/>
          <a:ext cx="628767" cy="628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0747C-05B4-4E30-B0D3-A1080028C710}">
      <dsp:nvSpPr>
        <dsp:cNvPr id="0" name=""/>
        <dsp:cNvSpPr/>
      </dsp:nvSpPr>
      <dsp:spPr>
        <a:xfrm>
          <a:off x="1320410" y="2858520"/>
          <a:ext cx="4975886" cy="114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90" tIns="120990" rIns="120990" bIns="1209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Kontinuierliche Anpassung an sich verändernde gesellschaftliche Bedürfnisse.</a:t>
          </a:r>
        </a:p>
      </dsp:txBody>
      <dsp:txXfrm>
        <a:off x="1320410" y="2858520"/>
        <a:ext cx="4975886" cy="114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84C46-5AC1-1346-ADCD-7CF018680C75}" type="datetimeFigureOut">
              <a:rPr lang="en-IT" smtClean="0"/>
              <a:t>11/22/24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5AAD-64D4-3944-92F3-6519AB871AC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5789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64DE-1D21-16A4-98EE-C41EFA92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207963"/>
            <a:ext cx="8791575" cy="2387600"/>
          </a:xfrm>
        </p:spPr>
        <p:txBody>
          <a:bodyPr/>
          <a:lstStyle/>
          <a:p>
            <a:r>
              <a:rPr lang="en-IT" dirty="0"/>
              <a:t>Besonderheit des Index für Inklusion in Südtirol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5CE7C-245E-FE4E-1CE4-F8B7D6AA1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3" y="2396692"/>
            <a:ext cx="8791575" cy="762144"/>
          </a:xfrm>
        </p:spPr>
        <p:txBody>
          <a:bodyPr/>
          <a:lstStyle/>
          <a:p>
            <a:r>
              <a:rPr lang="en-IT" dirty="0"/>
              <a:t>Ein überblick</a:t>
            </a:r>
          </a:p>
        </p:txBody>
      </p:sp>
      <p:pic>
        <p:nvPicPr>
          <p:cNvPr id="1028" name="Picture 4" descr="Schule setzt auf Sprachförderung, Inklusion und Sozialarbeit">
            <a:extLst>
              <a:ext uri="{FF2B5EF4-FFF2-40B4-BE49-F238E27FC236}">
                <a16:creationId xmlns:a16="http://schemas.microsoft.com/office/drawing/2014/main" id="{72778D69-FF73-1F6E-022B-7680EC32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09" y="3158836"/>
            <a:ext cx="52578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C969DE27-59BB-DCDD-C699-3214AF7FE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1"/>
    </mc:Choice>
    <mc:Fallback xmlns="">
      <p:transition spd="slow" advTm="19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1DF838-5D8C-1AB0-A809-C6E7619C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rgbClr val="FFFFFF"/>
                </a:solidFill>
              </a:rPr>
              <a:t>Zukunftsperspektive</a:t>
            </a:r>
            <a:endParaRPr lang="en-IT" sz="2000">
              <a:solidFill>
                <a:srgbClr val="FFFFFF"/>
              </a:solidFill>
            </a:endParaRP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E4ACC1-8638-492B-8D5F-8C48562A2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350209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Audio 6">
            <a:extLst>
              <a:ext uri="{FF2B5EF4-FFF2-40B4-BE49-F238E27FC236}">
                <a16:creationId xmlns:a16="http://schemas.microsoft.com/office/drawing/2014/main" id="{9F4837F8-477C-355A-2E3E-67148F49F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6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736"/>
    </mc:Choice>
    <mc:Fallback xmlns="">
      <p:transition spd="slow" advTm="3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B30B8-5534-F5BE-F803-8941BCC7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IT" dirty="0"/>
              <a:t>Einführung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F38DDD0-D630-C62A-96CF-EFFC9A777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13028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Audio 20">
            <a:extLst>
              <a:ext uri="{FF2B5EF4-FFF2-40B4-BE49-F238E27FC236}">
                <a16:creationId xmlns:a16="http://schemas.microsoft.com/office/drawing/2014/main" id="{72617AB6-4E39-4B2E-EB61-0894740F5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0"/>
    </mc:Choice>
    <mc:Fallback xmlns="">
      <p:transition spd="slow" advTm="1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DFDF38-C07B-1FB9-E513-AD0FEE9E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Südtirol im ÜBERBLICK</a:t>
            </a: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58CEFB6-FD0F-9801-7FD0-C30E92410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85859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extLst>
              <a:ext uri="{FF2B5EF4-FFF2-40B4-BE49-F238E27FC236}">
                <a16:creationId xmlns:a16="http://schemas.microsoft.com/office/drawing/2014/main" id="{E5A8C4BC-CB93-4541-60A6-417D7E374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981"/>
    </mc:Choice>
    <mc:Fallback xmlns="">
      <p:transition spd="slow" advTm="20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52CC3-79F1-42E0-9F88-9FD49514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Der index für inklusion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7DDC89-88E1-32F6-808D-FF73C40EA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4703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2" name="Audio 71">
            <a:extLst>
              <a:ext uri="{FF2B5EF4-FFF2-40B4-BE49-F238E27FC236}">
                <a16:creationId xmlns:a16="http://schemas.microsoft.com/office/drawing/2014/main" id="{4B08E613-8A72-6335-5C12-7861048B3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392"/>
    </mc:Choice>
    <mc:Fallback xmlns="">
      <p:transition spd="slow" advTm="19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2CC3-79F1-42E0-9F88-9FD49514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IT"/>
              <a:t>Anpassung an Südtirol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7DDC89-88E1-32F6-808D-FF73C40EA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96044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6" name="Audio 25">
            <a:extLst>
              <a:ext uri="{FF2B5EF4-FFF2-40B4-BE49-F238E27FC236}">
                <a16:creationId xmlns:a16="http://schemas.microsoft.com/office/drawing/2014/main" id="{31F7AE30-2138-798F-ECB0-0DAB0281D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8"/>
    </mc:Choice>
    <mc:Fallback xmlns="">
      <p:transition spd="slow" advTm="19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894A7-38AD-89E9-B015-C6383C20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Inklusive Kulturen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1B4E96-2FDB-99BE-F9C7-1BDF16069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890544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Audio 7">
            <a:extLst>
              <a:ext uri="{FF2B5EF4-FFF2-40B4-BE49-F238E27FC236}">
                <a16:creationId xmlns:a16="http://schemas.microsoft.com/office/drawing/2014/main" id="{99E1FA73-31FF-F431-1CA3-DDA84EF22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480"/>
    </mc:Choice>
    <mc:Fallback xmlns="">
      <p:transition spd="slow"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0800F-DBFD-81C5-FD7C-94CD631E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IT" dirty="0"/>
              <a:t>INKLUSIVE Strukturen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59FD8A-4DB2-48CE-89A8-1AF335E21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24880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Audio 6">
            <a:extLst>
              <a:ext uri="{FF2B5EF4-FFF2-40B4-BE49-F238E27FC236}">
                <a16:creationId xmlns:a16="http://schemas.microsoft.com/office/drawing/2014/main" id="{28EFB5EC-FB60-3FB6-EDA5-C2CC2FEB9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3"/>
    </mc:Choice>
    <mc:Fallback xmlns="">
      <p:transition spd="slow" advTm="18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CBE1F-97D4-EB6A-32CA-3F936F0D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IT" dirty="0"/>
              <a:t>INKLUSIVE PRAKTIKEN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D2D0C5-8169-101B-13B4-08EB2FC12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8254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Audio 17">
            <a:extLst>
              <a:ext uri="{FF2B5EF4-FFF2-40B4-BE49-F238E27FC236}">
                <a16:creationId xmlns:a16="http://schemas.microsoft.com/office/drawing/2014/main" id="{3107A46C-3939-9389-28FF-154B81D1C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8"/>
    </mc:Choice>
    <mc:Fallback xmlns="">
      <p:transition spd="slow" advTm="18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97866-5026-AA11-7BAA-988E088A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/>
              <a:t>H</a:t>
            </a:r>
            <a:r>
              <a:rPr lang="en-IT"/>
              <a:t>erausförderungen und lösungen</a:t>
            </a:r>
            <a:endParaRPr lang="en-IT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45C9F65-85C1-7BB3-D9AB-72BBE6C85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57566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extLst>
              <a:ext uri="{FF2B5EF4-FFF2-40B4-BE49-F238E27FC236}">
                <a16:creationId xmlns:a16="http://schemas.microsoft.com/office/drawing/2014/main" id="{395EA69B-AE85-F5A8-08F6-94A065108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189</TotalTime>
  <Words>223</Words>
  <Application>Microsoft Macintosh PowerPoint</Application>
  <PresentationFormat>Widescreen</PresentationFormat>
  <Paragraphs>42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Tw Cen MT</vt:lpstr>
      <vt:lpstr>Circuit</vt:lpstr>
      <vt:lpstr>Besonderheit des Index für Inklusion in Südtirol</vt:lpstr>
      <vt:lpstr>Einführung</vt:lpstr>
      <vt:lpstr>Südtirol im ÜBERBLICK</vt:lpstr>
      <vt:lpstr>Der index für inklusion</vt:lpstr>
      <vt:lpstr>Anpassung an Südtirol</vt:lpstr>
      <vt:lpstr>Inklusive Kulturen</vt:lpstr>
      <vt:lpstr>INKLUSIVE Strukturen</vt:lpstr>
      <vt:lpstr>INKLUSIVE PRAKTIKEN</vt:lpstr>
      <vt:lpstr>Herausförderungen und lösungen</vt:lpstr>
      <vt:lpstr>Zukunftsperspektive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Besonderheit des Index für Inklusion in Südtirol</dc:title>
  <dc:creator>stefania torri</dc:creator>
  <cp:lastModifiedBy>Autenrieth, Nina</cp:lastModifiedBy>
  <cp:revision>3</cp:revision>
  <dcterms:created xsi:type="dcterms:W3CDTF">2024-07-22T16:27:16Z</dcterms:created>
  <dcterms:modified xsi:type="dcterms:W3CDTF">2024-11-22T20:13:09Z</dcterms:modified>
</cp:coreProperties>
</file>