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13"/>
    <p:restoredTop sz="91440"/>
  </p:normalViewPr>
  <p:slideViewPr>
    <p:cSldViewPr snapToGrid="0">
      <p:cViewPr varScale="1">
        <p:scale>
          <a:sx n="102" d="100"/>
          <a:sy n="102" d="100"/>
        </p:scale>
        <p:origin x="216" y="2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15CE9-1519-BAF5-4443-36CD51819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7421" y="768626"/>
            <a:ext cx="8915399" cy="1596859"/>
          </a:xfrm>
        </p:spPr>
        <p:txBody>
          <a:bodyPr>
            <a:normAutofit fontScale="90000"/>
          </a:bodyPr>
          <a:lstStyle/>
          <a:p>
            <a:r>
              <a:rPr lang="en-IT" dirty="0"/>
              <a:t>Don Lorenzo Milani i l'escola de Barbiana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09DF05-A4A3-DC7E-C9DB-CF3E048EC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7420" y="2365485"/>
            <a:ext cx="8915399" cy="1126283"/>
          </a:xfrm>
        </p:spPr>
        <p:txBody>
          <a:bodyPr>
            <a:normAutofit/>
          </a:bodyPr>
          <a:lstStyle/>
          <a:p>
            <a:r>
              <a:rPr lang="en-IT" sz="2000" b="1" dirty="0"/>
              <a:t>Pioner de la reforma educativa a Itàlia</a:t>
            </a:r>
          </a:p>
        </p:txBody>
      </p:sp>
      <p:pic>
        <p:nvPicPr>
          <p:cNvPr id="1032" name="Picture 8" descr="Don Milani, maestro e profeta di una scuola dell'inclusione culturale e  sociale - Vatican News">
            <a:extLst>
              <a:ext uri="{FF2B5EF4-FFF2-40B4-BE49-F238E27FC236}">
                <a16:creationId xmlns:a16="http://schemas.microsoft.com/office/drawing/2014/main" id="{B1267B03-5F56-4E32-D198-AB7974931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19" y="3484962"/>
            <a:ext cx="4210051" cy="23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extLst>
              <a:ext uri="{FF2B5EF4-FFF2-40B4-BE49-F238E27FC236}">
                <a16:creationId xmlns:a16="http://schemas.microsoft.com/office/drawing/2014/main" id="{90862AA5-AC70-FC19-7A24-C83BFCB739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50"/>
    </mc:Choice>
    <mc:Fallback xmlns="">
      <p:transition spd="slow" advTm="150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C045-0291-553E-28F5-6303AB8FE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Impacte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7471E-F2FF-C7CA-1752-83EE21B64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Don Lorenzo Milani i l'escola de Barbiana van tenir una influència significativa en l'educació.</a:t>
            </a:r>
          </a:p>
          <a:p>
            <a:r>
              <a:rPr lang="en-GB" sz="2000" dirty="0"/>
              <a:t>El seu èmfasi en la igualtat, la justícia social i el pensament crític continua influint en les pràctiques educatives modernes.</a:t>
            </a:r>
          </a:p>
          <a:p>
            <a:r>
              <a:rPr lang="en-GB" sz="2000" dirty="0"/>
              <a:t>El llegat de Milani perdura en els debats actuals sobre la reforma educativa i la inclusivitat.</a:t>
            </a:r>
            <a:endParaRPr lang="en-IT" sz="2000" dirty="0"/>
          </a:p>
        </p:txBody>
      </p:sp>
      <p:pic>
        <p:nvPicPr>
          <p:cNvPr id="15" name="Audio 14">
            <a:extLst>
              <a:ext uri="{FF2B5EF4-FFF2-40B4-BE49-F238E27FC236}">
                <a16:creationId xmlns:a16="http://schemas.microsoft.com/office/drawing/2014/main" id="{0A459B32-7499-6758-8F3F-A8FD78A48A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53"/>
    </mc:Choice>
    <mc:Fallback xmlns="">
      <p:transition spd="slow" advTm="358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B6E44-6012-1564-6BD3-CA5FB96A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Introducció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40B19-D81E-0D9B-E4F3-8D027AD0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000" dirty="0"/>
              <a:t>Don Lorenzo Milani (1923-1967) va ser un sacerdot i pedagog italià.</a:t>
            </a:r>
          </a:p>
          <a:p>
            <a:r>
              <a:rPr lang="en-IT" sz="2000" dirty="0"/>
              <a:t>Va fundar l'escola de Barbiana el 1954.</a:t>
            </a:r>
          </a:p>
          <a:p>
            <a:r>
              <a:rPr lang="en-IT" sz="2000" dirty="0"/>
              <a:t>Conegut pel seu enfocament innovador i inclusiu de l'educació.</a:t>
            </a:r>
          </a:p>
          <a:p>
            <a:r>
              <a:rPr lang="en-IT" sz="2000" dirty="0"/>
              <a:t>Va lluitar pels drets dels desfavorits i va emfatitzar la importància de l'educació per a tothom.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539AAF9B-2979-C598-B0F3-A6666C2508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1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34"/>
    </mc:Choice>
    <mc:Fallback xmlns="">
      <p:transition spd="slow" advTm="218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905D-FCF8-F98D-3730-B16E8E17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Primera vida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BD5A-DDA6-B117-6EE7-53442E80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000" dirty="0"/>
              <a:t>Nascut el 1923 a Florència, Itàlia, en una família benestant.</a:t>
            </a:r>
          </a:p>
          <a:p>
            <a:r>
              <a:rPr lang="en-IT" sz="2000" dirty="0"/>
              <a:t>Inicialment va seguir una carrera com a pintor.</a:t>
            </a:r>
          </a:p>
          <a:p>
            <a:r>
              <a:rPr lang="en-IT" sz="2000" dirty="0"/>
              <a:t>Es va convertir al catolicisme i va ingressar al seminari.</a:t>
            </a:r>
          </a:p>
          <a:p>
            <a:r>
              <a:rPr lang="en-IT" sz="2000" dirty="0"/>
              <a:t>Va ser ordenat sacerdot el 1947.</a:t>
            </a:r>
          </a:p>
        </p:txBody>
      </p:sp>
      <p:pic>
        <p:nvPicPr>
          <p:cNvPr id="12" name="Audio 11">
            <a:extLst>
              <a:ext uri="{FF2B5EF4-FFF2-40B4-BE49-F238E27FC236}">
                <a16:creationId xmlns:a16="http://schemas.microsoft.com/office/drawing/2014/main" id="{9C0C38D0-6A38-DDE7-E1DF-17F27B945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6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54"/>
    </mc:Choice>
    <mc:Fallback xmlns="">
      <p:transition spd="slow" advTm="209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9220A-09AE-C809-5BE4-30CD60E6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Fundació de l'escola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BA60A-C14E-E3AA-0DFB-DF414FE29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sz="2000" dirty="0"/>
              <a:t>El 1954 va ser traslladat a Barbiana, un petit poble remot.</a:t>
            </a:r>
          </a:p>
          <a:p>
            <a:r>
              <a:rPr lang="en-IT" sz="2000" dirty="0"/>
              <a:t>Allà va fundar una escola per als nens locals, que sovint eren descuidats pel sistema educatiu públic.</a:t>
            </a:r>
          </a:p>
          <a:p>
            <a:r>
              <a:rPr lang="en-IT" sz="2000" dirty="0"/>
              <a:t>Es va centrar en l'educació per a nens pobres i treballadors.</a:t>
            </a:r>
          </a:p>
        </p:txBody>
      </p:sp>
      <p:pic>
        <p:nvPicPr>
          <p:cNvPr id="16" name="Audio 15">
            <a:extLst>
              <a:ext uri="{FF2B5EF4-FFF2-40B4-BE49-F238E27FC236}">
                <a16:creationId xmlns:a16="http://schemas.microsoft.com/office/drawing/2014/main" id="{E1B597ED-9702-51E3-3B10-ECAE5B59FA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99"/>
    </mc:Choice>
    <mc:Fallback xmlns="">
      <p:transition spd="slow" advTm="18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17748-679C-942A-9527-CB7BDB17B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Ideologia educativa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DD484-5319-1A36-2B00-CE6102722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000" dirty="0"/>
              <a:t>Èmfasi en la igualtat i la inclusivitat.</a:t>
            </a:r>
          </a:p>
          <a:p>
            <a:r>
              <a:rPr lang="en-IT" sz="2000" dirty="0"/>
              <a:t>L'educació com a eina per a la justícia social.</a:t>
            </a:r>
          </a:p>
          <a:p>
            <a:r>
              <a:rPr lang="en-IT" sz="2000" dirty="0"/>
              <a:t>Pla d'estudis rellevant per a la vida dels estudiants.</a:t>
            </a:r>
          </a:p>
          <a:p>
            <a:r>
              <a:rPr lang="en-IT" sz="2000" dirty="0"/>
              <a:t>Foment del pensament crític i la participació activa.</a:t>
            </a:r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8C8EBC28-F763-EE1F-9402-75364DF45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49"/>
    </mc:Choice>
    <mc:Fallback xmlns="">
      <p:transition spd="slow" advTm="185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053A-B98D-427A-0A19-D1169C29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/>
              <a:t>Mètodes d'ensenyament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377F0-C9AE-9EC9-CF8C-F435C2D98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T" sz="2000" dirty="0"/>
              <a:t>Adaptació individual de l'ensenyament a les necessitats de cada alumne.</a:t>
            </a:r>
          </a:p>
          <a:p>
            <a:r>
              <a:rPr lang="en-IT" sz="2000" dirty="0"/>
              <a:t>Llargues hores de classe, fins i tot els caps de setmana i dies festius.</a:t>
            </a:r>
          </a:p>
          <a:p>
            <a:r>
              <a:rPr lang="en-IT" sz="2000" dirty="0"/>
              <a:t>Aprenentatge col·laboratiu i ensenyament entre iguals.</a:t>
            </a:r>
          </a:p>
          <a:p>
            <a:r>
              <a:rPr lang="en-IT" sz="2000" dirty="0"/>
              <a:t>Ús de problemes reals per ensenyar matèries acadèmiques.</a:t>
            </a:r>
          </a:p>
        </p:txBody>
      </p:sp>
      <p:pic>
        <p:nvPicPr>
          <p:cNvPr id="20" name="Audio 19">
            <a:extLst>
              <a:ext uri="{FF2B5EF4-FFF2-40B4-BE49-F238E27FC236}">
                <a16:creationId xmlns:a16="http://schemas.microsoft.com/office/drawing/2014/main" id="{638F390B-E731-5665-4538-653DB096E4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7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56"/>
    </mc:Choice>
    <mc:Fallback xmlns="">
      <p:transition spd="slow" advTm="185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5C9B-984E-24E5-16BA-E6A483E86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Obres importants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C44BA-1FBE-039B-D831-821839A9E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T" dirty="0"/>
              <a:t>"Cartes a una mestra" (1967) - Escrit amb els seus alumnes, critica el sistema educatiu italià i demana reformes.</a:t>
            </a:r>
          </a:p>
          <a:p>
            <a:r>
              <a:rPr lang="en-IT" dirty="0"/>
              <a:t>"L'obediència ja no és una virtut" - Una col·lecció de cartes i assaigs sobre diversos temes socials.</a:t>
            </a:r>
            <a:endParaRPr lang="en-IT" sz="2000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9E4254EB-CF96-67D8-9E5E-7FDF7EA35E4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24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899"/>
    </mc:Choice>
    <mc:Fallback xmlns="">
      <p:transition spd="slow" advTm="21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C3C5A-111E-46EE-B9C7-7EDB48A0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Influència i llegat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6D971-4577-872E-F601-8592B877C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Va inspirar el moviment modern d'educació inclusiva.</a:t>
            </a:r>
          </a:p>
          <a:p>
            <a:r>
              <a:rPr lang="en-GB" sz="2000" dirty="0"/>
              <a:t>Recordat com a defensor dels pobres i desfavorits.</a:t>
            </a:r>
          </a:p>
          <a:p>
            <a:r>
              <a:rPr lang="en-GB" sz="2000" dirty="0"/>
              <a:t>Els principis de l'escola de Barbiana continuen inspirant els educadors.</a:t>
            </a:r>
            <a:endParaRPr lang="en-IT" sz="2000" dirty="0"/>
          </a:p>
        </p:txBody>
      </p:sp>
      <p:pic>
        <p:nvPicPr>
          <p:cNvPr id="13" name="Audio 12">
            <a:extLst>
              <a:ext uri="{FF2B5EF4-FFF2-40B4-BE49-F238E27FC236}">
                <a16:creationId xmlns:a16="http://schemas.microsoft.com/office/drawing/2014/main" id="{C4CEEA4E-A867-3410-45FA-99B32CB18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10"/>
    </mc:Choice>
    <mc:Fallback xmlns="">
      <p:transition spd="slow" advTm="17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A08C7-699F-280B-C443-282C7E65D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Crítica i controvèrsies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3D4F0-C292-D580-18A8-72CF04B6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Va enfrontar-se a la resistència de l'església i les autoritats governamentals.</a:t>
            </a:r>
          </a:p>
          <a:p>
            <a:r>
              <a:rPr lang="en-GB" sz="2000" dirty="0"/>
              <a:t>Va rebre crítiques pels seus mètodes poc convencionals i opinions obertes.</a:t>
            </a:r>
          </a:p>
          <a:p>
            <a:r>
              <a:rPr lang="en-GB" sz="2000" dirty="0"/>
              <a:t>Malgrat les controvèrsies, el seu treball continua sent molt respectat.</a:t>
            </a:r>
            <a:endParaRPr lang="en-IT" sz="2000" dirty="0"/>
          </a:p>
        </p:txBody>
      </p:sp>
      <p:pic>
        <p:nvPicPr>
          <p:cNvPr id="29" name="Audio 28">
            <a:extLst>
              <a:ext uri="{FF2B5EF4-FFF2-40B4-BE49-F238E27FC236}">
                <a16:creationId xmlns:a16="http://schemas.microsoft.com/office/drawing/2014/main" id="{FE538354-F922-E35A-7086-4AD038E573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1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65"/>
    </mc:Choice>
    <mc:Fallback xmlns="">
      <p:transition spd="slow" advTm="18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176</TotalTime>
  <Words>413</Words>
  <Application>Microsoft Macintosh PowerPoint</Application>
  <PresentationFormat>Widescreen</PresentationFormat>
  <Paragraphs>41</Paragraphs>
  <Slides>10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Wisp</vt:lpstr>
      <vt:lpstr>Don Lorenzo Milani i l'escola de Barbiana</vt:lpstr>
      <vt:lpstr>Introducció</vt:lpstr>
      <vt:lpstr>Primera vida</vt:lpstr>
      <vt:lpstr>Fundació de l'escola</vt:lpstr>
      <vt:lpstr>Ideologia educativa</vt:lpstr>
      <vt:lpstr>Mètodes d'ensenyament</vt:lpstr>
      <vt:lpstr>Obres importants</vt:lpstr>
      <vt:lpstr>Influència i llegat</vt:lpstr>
      <vt:lpstr>Crítica i controvèrsies</vt:lpstr>
      <vt:lpstr>Impacte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 Lorenzo Milani und die Schule von Barbiana</dc:title>
  <dc:creator>stefania torri</dc:creator>
  <cp:lastModifiedBy>Autenrieth, Nina</cp:lastModifiedBy>
  <cp:revision>8</cp:revision>
  <dcterms:created xsi:type="dcterms:W3CDTF">2024-07-22T06:57:07Z</dcterms:created>
  <dcterms:modified xsi:type="dcterms:W3CDTF">2024-11-22T21:03:06Z</dcterms:modified>
</cp:coreProperties>
</file>